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BE"/>
    <a:srgbClr val="D4F5FA"/>
    <a:srgbClr val="FF0000"/>
    <a:srgbClr val="FFCC00"/>
    <a:srgbClr val="ECE6E8"/>
    <a:srgbClr val="DDDDDD"/>
    <a:srgbClr val="B29FA4"/>
    <a:srgbClr val="007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9CD3C-4ED0-5B4B-8F0A-F9F81B95939F}" v="427" dt="2018-09-07T15:38:16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>
      <p:cViewPr varScale="1">
        <p:scale>
          <a:sx n="131" d="100"/>
          <a:sy n="131" d="100"/>
        </p:scale>
        <p:origin x="36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Hogg" userId="6fe1b646-51b4-42b5-86fc-74cf6650213e" providerId="ADAL" clId="{20E9CD3C-4ED0-5B4B-8F0A-F9F81B95939F}"/>
    <pc:docChg chg="custSel modSld">
      <pc:chgData name="Chris Hogg" userId="6fe1b646-51b4-42b5-86fc-74cf6650213e" providerId="ADAL" clId="{20E9CD3C-4ED0-5B4B-8F0A-F9F81B95939F}" dt="2018-09-07T15:38:16.184" v="426" actId="1076"/>
      <pc:docMkLst>
        <pc:docMk/>
      </pc:docMkLst>
      <pc:sldChg chg="addSp delSp modSp">
        <pc:chgData name="Chris Hogg" userId="6fe1b646-51b4-42b5-86fc-74cf6650213e" providerId="ADAL" clId="{20E9CD3C-4ED0-5B4B-8F0A-F9F81B95939F}" dt="2018-09-07T15:38:16.184" v="426" actId="1076"/>
        <pc:sldMkLst>
          <pc:docMk/>
          <pc:sldMk cId="3221163091" sldId="258"/>
        </pc:sldMkLst>
        <pc:spChg chg="mod">
          <ac:chgData name="Chris Hogg" userId="6fe1b646-51b4-42b5-86fc-74cf6650213e" providerId="ADAL" clId="{20E9CD3C-4ED0-5B4B-8F0A-F9F81B95939F}" dt="2018-09-07T10:43:26.501" v="407" actId="20577"/>
          <ac:spMkLst>
            <pc:docMk/>
            <pc:sldMk cId="3221163091" sldId="258"/>
            <ac:spMk id="16" creationId="{A09BD0E7-99C6-7742-A09E-0F90D6CD90DB}"/>
          </ac:spMkLst>
        </pc:spChg>
        <pc:spChg chg="mod">
          <ac:chgData name="Chris Hogg" userId="6fe1b646-51b4-42b5-86fc-74cf6650213e" providerId="ADAL" clId="{20E9CD3C-4ED0-5B4B-8F0A-F9F81B95939F}" dt="2018-09-07T10:43:13.164" v="396" actId="20577"/>
          <ac:spMkLst>
            <pc:docMk/>
            <pc:sldMk cId="3221163091" sldId="258"/>
            <ac:spMk id="20" creationId="{E9EF7F40-FCFB-774B-B810-B5875B4E40EA}"/>
          </ac:spMkLst>
        </pc:spChg>
        <pc:spChg chg="mod">
          <ac:chgData name="Chris Hogg" userId="6fe1b646-51b4-42b5-86fc-74cf6650213e" providerId="ADAL" clId="{20E9CD3C-4ED0-5B4B-8F0A-F9F81B95939F}" dt="2018-09-07T10:43:56.974" v="415" actId="1076"/>
          <ac:spMkLst>
            <pc:docMk/>
            <pc:sldMk cId="3221163091" sldId="258"/>
            <ac:spMk id="21" creationId="{27B21363-7585-D94C-BD24-EE08F15C6C27}"/>
          </ac:spMkLst>
        </pc:spChg>
        <pc:spChg chg="del mod">
          <ac:chgData name="Chris Hogg" userId="6fe1b646-51b4-42b5-86fc-74cf6650213e" providerId="ADAL" clId="{20E9CD3C-4ED0-5B4B-8F0A-F9F81B95939F}" dt="2018-09-06T11:10:32.203" v="165" actId="478"/>
          <ac:spMkLst>
            <pc:docMk/>
            <pc:sldMk cId="3221163091" sldId="258"/>
            <ac:spMk id="22" creationId="{5D952104-120A-0A44-A44A-92CC5344E928}"/>
          </ac:spMkLst>
        </pc:spChg>
        <pc:spChg chg="add mod">
          <ac:chgData name="Chris Hogg" userId="6fe1b646-51b4-42b5-86fc-74cf6650213e" providerId="ADAL" clId="{20E9CD3C-4ED0-5B4B-8F0A-F9F81B95939F}" dt="2018-09-07T10:43:36.486" v="410" actId="20577"/>
          <ac:spMkLst>
            <pc:docMk/>
            <pc:sldMk cId="3221163091" sldId="258"/>
            <ac:spMk id="23" creationId="{2E16E39E-5A3C-984A-A3FC-33A986D340C7}"/>
          </ac:spMkLst>
        </pc:spChg>
        <pc:spChg chg="add mod">
          <ac:chgData name="Chris Hogg" userId="6fe1b646-51b4-42b5-86fc-74cf6650213e" providerId="ADAL" clId="{20E9CD3C-4ED0-5B4B-8F0A-F9F81B95939F}" dt="2018-09-07T10:44:03.082" v="416" actId="20577"/>
          <ac:spMkLst>
            <pc:docMk/>
            <pc:sldMk cId="3221163091" sldId="258"/>
            <ac:spMk id="24" creationId="{265F03D8-0597-0D49-9407-95A0403C2A11}"/>
          </ac:spMkLst>
        </pc:spChg>
        <pc:picChg chg="add mod">
          <ac:chgData name="Chris Hogg" userId="6fe1b646-51b4-42b5-86fc-74cf6650213e" providerId="ADAL" clId="{20E9CD3C-4ED0-5B4B-8F0A-F9F81B95939F}" dt="2018-09-06T14:11:16.531" v="342" actId="1076"/>
          <ac:picMkLst>
            <pc:docMk/>
            <pc:sldMk cId="3221163091" sldId="258"/>
            <ac:picMk id="3" creationId="{F3F53571-4A51-D84D-A984-F4503EA06F34}"/>
          </ac:picMkLst>
        </pc:picChg>
        <pc:picChg chg="del">
          <ac:chgData name="Chris Hogg" userId="6fe1b646-51b4-42b5-86fc-74cf6650213e" providerId="ADAL" clId="{20E9CD3C-4ED0-5B4B-8F0A-F9F81B95939F}" dt="2018-09-06T10:57:46.275" v="153" actId="478"/>
          <ac:picMkLst>
            <pc:docMk/>
            <pc:sldMk cId="3221163091" sldId="258"/>
            <ac:picMk id="3" creationId="{61565549-4238-5A4E-8493-B892A2A7DD93}"/>
          </ac:picMkLst>
        </pc:picChg>
        <pc:picChg chg="add del mod">
          <ac:chgData name="Chris Hogg" userId="6fe1b646-51b4-42b5-86fc-74cf6650213e" providerId="ADAL" clId="{20E9CD3C-4ED0-5B4B-8F0A-F9F81B95939F}" dt="2018-09-06T10:23:54.610" v="141" actId="478"/>
          <ac:picMkLst>
            <pc:docMk/>
            <pc:sldMk cId="3221163091" sldId="258"/>
            <ac:picMk id="5" creationId="{2AF75537-7DEA-2346-B3FC-7E18BD149D81}"/>
          </ac:picMkLst>
        </pc:picChg>
        <pc:picChg chg="add del mod">
          <ac:chgData name="Chris Hogg" userId="6fe1b646-51b4-42b5-86fc-74cf6650213e" providerId="ADAL" clId="{20E9CD3C-4ED0-5B4B-8F0A-F9F81B95939F}" dt="2018-09-07T15:37:55.823" v="421" actId="478"/>
          <ac:picMkLst>
            <pc:docMk/>
            <pc:sldMk cId="3221163091" sldId="258"/>
            <ac:picMk id="5" creationId="{019048E8-B6BF-1045-9ED5-E5DA0A07B98A}"/>
          </ac:picMkLst>
        </pc:picChg>
        <pc:picChg chg="add mod">
          <ac:chgData name="Chris Hogg" userId="6fe1b646-51b4-42b5-86fc-74cf6650213e" providerId="ADAL" clId="{20E9CD3C-4ED0-5B4B-8F0A-F9F81B95939F}" dt="2018-09-07T15:38:07.904" v="424" actId="1076"/>
          <ac:picMkLst>
            <pc:docMk/>
            <pc:sldMk cId="3221163091" sldId="258"/>
            <ac:picMk id="6" creationId="{E31DB3DA-441C-8A4B-9E80-E160C2911D97}"/>
          </ac:picMkLst>
        </pc:picChg>
        <pc:picChg chg="add del mod">
          <ac:chgData name="Chris Hogg" userId="6fe1b646-51b4-42b5-86fc-74cf6650213e" providerId="ADAL" clId="{20E9CD3C-4ED0-5B4B-8F0A-F9F81B95939F}" dt="2018-09-06T13:05:41.645" v="318" actId="478"/>
          <ac:picMkLst>
            <pc:docMk/>
            <pc:sldMk cId="3221163091" sldId="258"/>
            <ac:picMk id="7" creationId="{4973AE1E-AB27-E246-9063-21639F0B496C}"/>
          </ac:picMkLst>
        </pc:picChg>
        <pc:picChg chg="add del mod">
          <ac:chgData name="Chris Hogg" userId="6fe1b646-51b4-42b5-86fc-74cf6650213e" providerId="ADAL" clId="{20E9CD3C-4ED0-5B4B-8F0A-F9F81B95939F}" dt="2018-09-07T10:42:08.213" v="345" actId="478"/>
          <ac:picMkLst>
            <pc:docMk/>
            <pc:sldMk cId="3221163091" sldId="258"/>
            <ac:picMk id="9" creationId="{ADD4ED0E-DB65-E84D-ACAB-7804A823F856}"/>
          </ac:picMkLst>
        </pc:picChg>
        <pc:picChg chg="add del mod">
          <ac:chgData name="Chris Hogg" userId="6fe1b646-51b4-42b5-86fc-74cf6650213e" providerId="ADAL" clId="{20E9CD3C-4ED0-5B4B-8F0A-F9F81B95939F}" dt="2018-09-06T13:06:14.325" v="322" actId="478"/>
          <ac:picMkLst>
            <pc:docMk/>
            <pc:sldMk cId="3221163091" sldId="258"/>
            <ac:picMk id="11" creationId="{72087010-4AC6-044F-B110-A8D7270077E4}"/>
          </ac:picMkLst>
        </pc:picChg>
        <pc:picChg chg="del mod">
          <ac:chgData name="Chris Hogg" userId="6fe1b646-51b4-42b5-86fc-74cf6650213e" providerId="ADAL" clId="{20E9CD3C-4ED0-5B4B-8F0A-F9F81B95939F}" dt="2018-09-06T13:05:18.128" v="313" actId="478"/>
          <ac:picMkLst>
            <pc:docMk/>
            <pc:sldMk cId="3221163091" sldId="258"/>
            <ac:picMk id="13" creationId="{E7E72D38-FFBD-1940-8BDD-7FD58FBA7D4F}"/>
          </ac:picMkLst>
        </pc:picChg>
        <pc:picChg chg="add del mod">
          <ac:chgData name="Chris Hogg" userId="6fe1b646-51b4-42b5-86fc-74cf6650213e" providerId="ADAL" clId="{20E9CD3C-4ED0-5B4B-8F0A-F9F81B95939F}" dt="2018-09-06T13:06:35.215" v="329" actId="478"/>
          <ac:picMkLst>
            <pc:docMk/>
            <pc:sldMk cId="3221163091" sldId="258"/>
            <ac:picMk id="14" creationId="{2565BB58-F70B-6545-8D8A-FB021E8901EC}"/>
          </ac:picMkLst>
        </pc:picChg>
        <pc:picChg chg="del">
          <ac:chgData name="Chris Hogg" userId="6fe1b646-51b4-42b5-86fc-74cf6650213e" providerId="ADAL" clId="{20E9CD3C-4ED0-5B4B-8F0A-F9F81B95939F}" dt="2018-09-06T09:42:00.610" v="0" actId="478"/>
          <ac:picMkLst>
            <pc:docMk/>
            <pc:sldMk cId="3221163091" sldId="258"/>
            <ac:picMk id="15" creationId="{BE40E5FA-0657-984F-9F67-18D83CAB8AA5}"/>
          </ac:picMkLst>
        </pc:picChg>
        <pc:picChg chg="del">
          <ac:chgData name="Chris Hogg" userId="6fe1b646-51b4-42b5-86fc-74cf6650213e" providerId="ADAL" clId="{20E9CD3C-4ED0-5B4B-8F0A-F9F81B95939F}" dt="2018-09-06T10:19:05.695" v="132" actId="478"/>
          <ac:picMkLst>
            <pc:docMk/>
            <pc:sldMk cId="3221163091" sldId="258"/>
            <ac:picMk id="18" creationId="{29D25CDA-5F69-6643-A438-8E600CCF60E5}"/>
          </ac:picMkLst>
        </pc:picChg>
        <pc:picChg chg="add mod">
          <ac:chgData name="Chris Hogg" userId="6fe1b646-51b4-42b5-86fc-74cf6650213e" providerId="ADAL" clId="{20E9CD3C-4ED0-5B4B-8F0A-F9F81B95939F}" dt="2018-09-06T13:05:39.808" v="317" actId="1076"/>
          <ac:picMkLst>
            <pc:docMk/>
            <pc:sldMk cId="3221163091" sldId="258"/>
            <ac:picMk id="19" creationId="{20B4236B-F0D6-A34B-8BD9-25CB8BAD05EB}"/>
          </ac:picMkLst>
        </pc:picChg>
        <pc:picChg chg="add del mod">
          <ac:chgData name="Chris Hogg" userId="6fe1b646-51b4-42b5-86fc-74cf6650213e" providerId="ADAL" clId="{20E9CD3C-4ED0-5B4B-8F0A-F9F81B95939F}" dt="2018-09-06T14:10:35.558" v="338" actId="478"/>
          <ac:picMkLst>
            <pc:docMk/>
            <pc:sldMk cId="3221163091" sldId="258"/>
            <ac:picMk id="26" creationId="{7CD33A2D-2A6E-A847-B400-BC8F31FB704E}"/>
          </ac:picMkLst>
        </pc:picChg>
        <pc:picChg chg="add mod">
          <ac:chgData name="Chris Hogg" userId="6fe1b646-51b4-42b5-86fc-74cf6650213e" providerId="ADAL" clId="{20E9CD3C-4ED0-5B4B-8F0A-F9F81B95939F}" dt="2018-09-07T15:38:16.184" v="426" actId="1076"/>
          <ac:picMkLst>
            <pc:docMk/>
            <pc:sldMk cId="3221163091" sldId="258"/>
            <ac:picMk id="28" creationId="{7D1ECB35-8930-ED45-A165-B183EA6C0D4B}"/>
          </ac:picMkLst>
        </pc:picChg>
        <pc:picChg chg="add mod">
          <ac:chgData name="Chris Hogg" userId="6fe1b646-51b4-42b5-86fc-74cf6650213e" providerId="ADAL" clId="{20E9CD3C-4ED0-5B4B-8F0A-F9F81B95939F}" dt="2018-09-07T10:44:15.694" v="417" actId="14100"/>
          <ac:picMkLst>
            <pc:docMk/>
            <pc:sldMk cId="3221163091" sldId="258"/>
            <ac:picMk id="30" creationId="{B8042E7A-F137-4A49-B92A-0ACB4EED7889}"/>
          </ac:picMkLst>
        </pc:picChg>
      </pc:sldChg>
    </pc:docChg>
  </pc:docChgLst>
  <pc:docChgLst>
    <pc:chgData name="Chris Hogg" userId="6fe1b646-51b4-42b5-86fc-74cf6650213e" providerId="ADAL" clId="{EDECD112-2FFB-1C45-B6B6-B1A0EF2B5AAF}"/>
    <pc:docChg chg="undo custSel addSld delSld modSld">
      <pc:chgData name="Chris Hogg" userId="6fe1b646-51b4-42b5-86fc-74cf6650213e" providerId="ADAL" clId="{EDECD112-2FFB-1C45-B6B6-B1A0EF2B5AAF}" dt="2018-08-20T10:23:36.561" v="348" actId="1076"/>
      <pc:docMkLst>
        <pc:docMk/>
      </pc:docMkLst>
      <pc:sldChg chg="addSp delSp modSp">
        <pc:chgData name="Chris Hogg" userId="6fe1b646-51b4-42b5-86fc-74cf6650213e" providerId="ADAL" clId="{EDECD112-2FFB-1C45-B6B6-B1A0EF2B5AAF}" dt="2018-08-20T10:23:36.561" v="348" actId="1076"/>
        <pc:sldMkLst>
          <pc:docMk/>
          <pc:sldMk cId="3221163091" sldId="258"/>
        </pc:sldMkLst>
        <pc:spChg chg="del">
          <ac:chgData name="Chris Hogg" userId="6fe1b646-51b4-42b5-86fc-74cf6650213e" providerId="ADAL" clId="{EDECD112-2FFB-1C45-B6B6-B1A0EF2B5AAF}" dt="2018-08-15T11:31:36.225" v="32" actId="478"/>
          <ac:spMkLst>
            <pc:docMk/>
            <pc:sldMk cId="3221163091" sldId="258"/>
            <ac:spMk id="2" creationId="{00000000-0000-0000-0000-000000000000}"/>
          </ac:spMkLst>
        </pc:spChg>
        <pc:spChg chg="add del mod">
          <ac:chgData name="Chris Hogg" userId="6fe1b646-51b4-42b5-86fc-74cf6650213e" providerId="ADAL" clId="{EDECD112-2FFB-1C45-B6B6-B1A0EF2B5AAF}" dt="2018-08-15T11:32:07.609" v="103"/>
          <ac:spMkLst>
            <pc:docMk/>
            <pc:sldMk cId="3221163091" sldId="258"/>
            <ac:spMk id="7" creationId="{1E45A968-4463-FF4E-8FFD-AE3314AF9D42}"/>
          </ac:spMkLst>
        </pc:spChg>
        <pc:spChg chg="add mod">
          <ac:chgData name="Chris Hogg" userId="6fe1b646-51b4-42b5-86fc-74cf6650213e" providerId="ADAL" clId="{EDECD112-2FFB-1C45-B6B6-B1A0EF2B5AAF}" dt="2018-08-15T11:47:33.940" v="197" actId="1076"/>
          <ac:spMkLst>
            <pc:docMk/>
            <pc:sldMk cId="3221163091" sldId="258"/>
            <ac:spMk id="16" creationId="{A09BD0E7-99C6-7742-A09E-0F90D6CD90DB}"/>
          </ac:spMkLst>
        </pc:spChg>
        <pc:spChg chg="add mod">
          <ac:chgData name="Chris Hogg" userId="6fe1b646-51b4-42b5-86fc-74cf6650213e" providerId="ADAL" clId="{EDECD112-2FFB-1C45-B6B6-B1A0EF2B5AAF}" dt="2018-08-15T11:48:47.819" v="238" actId="20577"/>
          <ac:spMkLst>
            <pc:docMk/>
            <pc:sldMk cId="3221163091" sldId="258"/>
            <ac:spMk id="20" creationId="{E9EF7F40-FCFB-774B-B810-B5875B4E40EA}"/>
          </ac:spMkLst>
        </pc:spChg>
        <pc:spChg chg="add mod">
          <ac:chgData name="Chris Hogg" userId="6fe1b646-51b4-42b5-86fc-74cf6650213e" providerId="ADAL" clId="{EDECD112-2FFB-1C45-B6B6-B1A0EF2B5AAF}" dt="2018-08-15T11:49:21.201" v="264" actId="20577"/>
          <ac:spMkLst>
            <pc:docMk/>
            <pc:sldMk cId="3221163091" sldId="258"/>
            <ac:spMk id="21" creationId="{27B21363-7585-D94C-BD24-EE08F15C6C27}"/>
          </ac:spMkLst>
        </pc:spChg>
        <pc:spChg chg="add mod">
          <ac:chgData name="Chris Hogg" userId="6fe1b646-51b4-42b5-86fc-74cf6650213e" providerId="ADAL" clId="{EDECD112-2FFB-1C45-B6B6-B1A0EF2B5AAF}" dt="2018-08-20T10:23:30.105" v="347" actId="122"/>
          <ac:spMkLst>
            <pc:docMk/>
            <pc:sldMk cId="3221163091" sldId="258"/>
            <ac:spMk id="22" creationId="{5D952104-120A-0A44-A44A-92CC5344E928}"/>
          </ac:spMkLst>
        </pc:spChg>
        <pc:spChg chg="mod">
          <ac:chgData name="Chris Hogg" userId="6fe1b646-51b4-42b5-86fc-74cf6650213e" providerId="ADAL" clId="{EDECD112-2FFB-1C45-B6B6-B1A0EF2B5AAF}" dt="2018-08-15T11:53:16.094" v="272" actId="122"/>
          <ac:spMkLst>
            <pc:docMk/>
            <pc:sldMk cId="3221163091" sldId="258"/>
            <ac:spMk id="19460" creationId="{00000000-0000-0000-0000-000000000000}"/>
          </ac:spMkLst>
        </pc:spChg>
        <pc:grpChg chg="del mod">
          <ac:chgData name="Chris Hogg" userId="6fe1b646-51b4-42b5-86fc-74cf6650213e" providerId="ADAL" clId="{EDECD112-2FFB-1C45-B6B6-B1A0EF2B5AAF}" dt="2018-08-15T11:44:26.925" v="121"/>
          <ac:grpSpMkLst>
            <pc:docMk/>
            <pc:sldMk cId="3221163091" sldId="258"/>
            <ac:grpSpMk id="3" creationId="{00000000-0000-0000-0000-000000000000}"/>
          </ac:grpSpMkLst>
        </pc:grpChg>
        <pc:picChg chg="add mod">
          <ac:chgData name="Chris Hogg" userId="6fe1b646-51b4-42b5-86fc-74cf6650213e" providerId="ADAL" clId="{EDECD112-2FFB-1C45-B6B6-B1A0EF2B5AAF}" dt="2018-08-20T10:23:36.561" v="348" actId="1076"/>
          <ac:picMkLst>
            <pc:docMk/>
            <pc:sldMk cId="3221163091" sldId="258"/>
            <ac:picMk id="3" creationId="{61565549-4238-5A4E-8493-B892A2A7DD93}"/>
          </ac:picMkLst>
        </pc:picChg>
        <pc:picChg chg="add del mod">
          <ac:chgData name="Chris Hogg" userId="6fe1b646-51b4-42b5-86fc-74cf6650213e" providerId="ADAL" clId="{EDECD112-2FFB-1C45-B6B6-B1A0EF2B5AAF}" dt="2018-08-15T11:42:51.402" v="112" actId="478"/>
          <ac:picMkLst>
            <pc:docMk/>
            <pc:sldMk cId="3221163091" sldId="258"/>
            <ac:picMk id="9" creationId="{B841D0F4-F901-5947-B478-BDBE2C98B29E}"/>
          </ac:picMkLst>
        </pc:picChg>
        <pc:picChg chg="add del mod">
          <ac:chgData name="Chris Hogg" userId="6fe1b646-51b4-42b5-86fc-74cf6650213e" providerId="ADAL" clId="{EDECD112-2FFB-1C45-B6B6-B1A0EF2B5AAF}" dt="2018-08-15T11:42:52.774" v="113" actId="478"/>
          <ac:picMkLst>
            <pc:docMk/>
            <pc:sldMk cId="3221163091" sldId="258"/>
            <ac:picMk id="11" creationId="{24302738-9CDF-7743-B741-9A54A561B141}"/>
          </ac:picMkLst>
        </pc:picChg>
        <pc:picChg chg="add mod">
          <ac:chgData name="Chris Hogg" userId="6fe1b646-51b4-42b5-86fc-74cf6650213e" providerId="ADAL" clId="{EDECD112-2FFB-1C45-B6B6-B1A0EF2B5AAF}" dt="2018-08-20T10:23:12.801" v="346" actId="1076"/>
          <ac:picMkLst>
            <pc:docMk/>
            <pc:sldMk cId="3221163091" sldId="258"/>
            <ac:picMk id="13" creationId="{E7E72D38-FFBD-1940-8BDD-7FD58FBA7D4F}"/>
          </ac:picMkLst>
        </pc:picChg>
        <pc:picChg chg="add mod">
          <ac:chgData name="Chris Hogg" userId="6fe1b646-51b4-42b5-86fc-74cf6650213e" providerId="ADAL" clId="{EDECD112-2FFB-1C45-B6B6-B1A0EF2B5AAF}" dt="2018-08-15T11:44:46.458" v="126" actId="1076"/>
          <ac:picMkLst>
            <pc:docMk/>
            <pc:sldMk cId="3221163091" sldId="258"/>
            <ac:picMk id="15" creationId="{BE40E5FA-0657-984F-9F67-18D83CAB8AA5}"/>
          </ac:picMkLst>
        </pc:picChg>
        <pc:picChg chg="add mod">
          <ac:chgData name="Chris Hogg" userId="6fe1b646-51b4-42b5-86fc-74cf6650213e" providerId="ADAL" clId="{EDECD112-2FFB-1C45-B6B6-B1A0EF2B5AAF}" dt="2018-08-15T11:47:48.476" v="199" actId="1076"/>
          <ac:picMkLst>
            <pc:docMk/>
            <pc:sldMk cId="3221163091" sldId="258"/>
            <ac:picMk id="18" creationId="{29D25CDA-5F69-6643-A438-8E600CCF60E5}"/>
          </ac:picMkLst>
        </pc:picChg>
        <pc:picChg chg="add del mod">
          <ac:chgData name="Chris Hogg" userId="6fe1b646-51b4-42b5-86fc-74cf6650213e" providerId="ADAL" clId="{EDECD112-2FFB-1C45-B6B6-B1A0EF2B5AAF}" dt="2018-08-20T10:22:37.329" v="337" actId="478"/>
          <ac:picMkLst>
            <pc:docMk/>
            <pc:sldMk cId="3221163091" sldId="258"/>
            <ac:picMk id="19" creationId="{F3537C79-A7D1-3B4D-8743-721FACFD67C5}"/>
          </ac:picMkLst>
        </pc:picChg>
      </pc:sldChg>
      <pc:sldMasterChg chg="delSldLayout">
        <pc:chgData name="Chris Hogg" userId="6fe1b646-51b4-42b5-86fc-74cf6650213e" providerId="ADAL" clId="{EDECD112-2FFB-1C45-B6B6-B1A0EF2B5AAF}" dt="2018-08-15T11:31:09.682" v="3" actId="2696"/>
        <pc:sldMasterMkLst>
          <pc:docMk/>
          <pc:sldMasterMk cId="0" sldId="2147483648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07/09/2018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217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4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609600" y="1556793"/>
            <a:ext cx="10972800" cy="4320133"/>
          </a:xfrm>
        </p:spPr>
        <p:txBody>
          <a:bodyPr/>
          <a:lstStyle>
            <a:lvl1pPr>
              <a:defRPr sz="2400"/>
            </a:lvl1pPr>
            <a:lvl2pPr marL="719138" indent="-261938">
              <a:defRPr sz="2400"/>
            </a:lvl2pPr>
            <a:lvl3pPr marL="1074738" indent="-269875">
              <a:defRPr sz="2000"/>
            </a:lvl3pPr>
            <a:lvl4pPr marL="1439863" indent="-271463">
              <a:defRPr sz="1800"/>
            </a:lvl4pPr>
            <a:lvl5pPr marL="1701800" indent="-1778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7DE26B6-231F-4EC1-A7D1-3DCF5872E857}"/>
              </a:ext>
            </a:extLst>
          </p:cNvPr>
          <p:cNvSpPr/>
          <p:nvPr userDrawn="1"/>
        </p:nvSpPr>
        <p:spPr>
          <a:xfrm>
            <a:off x="9480376" y="5517232"/>
            <a:ext cx="2520280" cy="11521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2050" name="Picture 2" descr="Image result for Global certification forum">
            <a:extLst>
              <a:ext uri="{FF2B5EF4-FFF2-40B4-BE49-F238E27FC236}">
                <a16:creationId xmlns:a16="http://schemas.microsoft.com/office/drawing/2014/main" id="{298913CC-3C3D-4305-80D9-C2D45551556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55337" y="6381327"/>
            <a:ext cx="1180553" cy="42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3013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Insert Document ID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103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itle 2"/>
          <p:cNvSpPr>
            <a:spLocks noGrp="1"/>
          </p:cNvSpPr>
          <p:nvPr>
            <p:ph type="title"/>
          </p:nvPr>
        </p:nvSpPr>
        <p:spPr>
          <a:xfrm>
            <a:off x="479376" y="274638"/>
            <a:ext cx="10441160" cy="850106"/>
          </a:xfrm>
        </p:spPr>
        <p:txBody>
          <a:bodyPr/>
          <a:lstStyle/>
          <a:p>
            <a:pPr algn="ctr"/>
            <a:r>
              <a:rPr lang="en-GB" altLang="en-US" sz="2400" b="1" dirty="0"/>
              <a:t>Panel Discussion: Device Certification for the Americas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8FBC654-EBFB-4180-8739-C50EC70D7D2A}" type="slidenum">
              <a:rPr lang="en-US" altLang="en-US" sz="1000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1</a:t>
            </a:fld>
            <a:endParaRPr lang="en-US" altLang="en-US" sz="1000" dirty="0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9BD0E7-99C6-7742-A09E-0F90D6CD90DB}"/>
              </a:ext>
            </a:extLst>
          </p:cNvPr>
          <p:cNvSpPr txBox="1"/>
          <p:nvPr/>
        </p:nvSpPr>
        <p:spPr>
          <a:xfrm>
            <a:off x="5374751" y="2579665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3BE"/>
                </a:solidFill>
                <a:latin typeface="+mj-lt"/>
                <a:cs typeface="+mj-cs"/>
              </a:rPr>
              <a:t>Nick </a:t>
            </a:r>
            <a:r>
              <a:rPr lang="en-US" sz="2000" b="1" dirty="0" err="1">
                <a:solidFill>
                  <a:srgbClr val="00B3BE"/>
                </a:solidFill>
                <a:latin typeface="+mj-lt"/>
                <a:cs typeface="+mj-cs"/>
              </a:rPr>
              <a:t>Baustert</a:t>
            </a:r>
            <a:endParaRPr lang="en-US" sz="1400" b="1" dirty="0"/>
          </a:p>
          <a:p>
            <a:pPr algn="ctr"/>
            <a:r>
              <a:rPr lang="en-US" sz="1400" b="1" dirty="0"/>
              <a:t>Sprint  </a:t>
            </a:r>
          </a:p>
          <a:p>
            <a:pPr algn="ctr"/>
            <a:r>
              <a:rPr lang="en-US" sz="1400" dirty="0"/>
              <a:t>GCF Board Chair</a:t>
            </a:r>
            <a:r>
              <a:rPr lang="en-US" sz="2000" dirty="0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EF7F40-FCFB-774B-B810-B5875B4E40EA}"/>
              </a:ext>
            </a:extLst>
          </p:cNvPr>
          <p:cNvSpPr txBox="1"/>
          <p:nvPr/>
        </p:nvSpPr>
        <p:spPr>
          <a:xfrm>
            <a:off x="663739" y="5137834"/>
            <a:ext cx="198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3BE"/>
                </a:solidFill>
                <a:latin typeface="+mj-lt"/>
                <a:cs typeface="+mj-cs"/>
              </a:rPr>
              <a:t>Javier Lorca</a:t>
            </a:r>
            <a:endParaRPr lang="en-US" sz="1400" b="1" dirty="0"/>
          </a:p>
          <a:p>
            <a:pPr algn="ctr"/>
            <a:r>
              <a:rPr lang="en-US" sz="1400" b="1" dirty="0"/>
              <a:t>Telefonica</a:t>
            </a:r>
          </a:p>
          <a:p>
            <a:pPr algn="ctr"/>
            <a:r>
              <a:rPr lang="en-US" sz="1400" dirty="0"/>
              <a:t>5G Lead Expert</a:t>
            </a:r>
            <a:r>
              <a:rPr lang="en-US" sz="2000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B21363-7585-D94C-BD24-EE08F15C6C27}"/>
              </a:ext>
            </a:extLst>
          </p:cNvPr>
          <p:cNvSpPr txBox="1"/>
          <p:nvPr/>
        </p:nvSpPr>
        <p:spPr>
          <a:xfrm>
            <a:off x="3130487" y="5184000"/>
            <a:ext cx="2236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3BE"/>
                </a:solidFill>
                <a:latin typeface="+mj-lt"/>
                <a:cs typeface="+mj-cs"/>
              </a:rPr>
              <a:t>Mark Sargent</a:t>
            </a:r>
            <a:endParaRPr lang="en-US" sz="1400" b="1" dirty="0"/>
          </a:p>
          <a:p>
            <a:pPr algn="ctr"/>
            <a:r>
              <a:rPr lang="en-US" sz="1400" b="1" dirty="0"/>
              <a:t>CTIA</a:t>
            </a:r>
          </a:p>
          <a:p>
            <a:pPr algn="ctr"/>
            <a:r>
              <a:rPr lang="en-US" sz="1400" dirty="0"/>
              <a:t>VP Certification Programs</a:t>
            </a:r>
            <a:endParaRPr lang="en-US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16E39E-5A3C-984A-A3FC-33A986D340C7}"/>
              </a:ext>
            </a:extLst>
          </p:cNvPr>
          <p:cNvSpPr txBox="1"/>
          <p:nvPr/>
        </p:nvSpPr>
        <p:spPr>
          <a:xfrm>
            <a:off x="7508669" y="5137834"/>
            <a:ext cx="17919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3BE"/>
                </a:solidFill>
                <a:latin typeface="+mj-lt"/>
                <a:cs typeface="+mj-cs"/>
              </a:rPr>
              <a:t>Dan Quant</a:t>
            </a:r>
            <a:endParaRPr lang="en-US" sz="1400" b="1" dirty="0"/>
          </a:p>
          <a:p>
            <a:pPr algn="ctr"/>
            <a:r>
              <a:rPr lang="en-US" sz="1400" b="1" dirty="0"/>
              <a:t>MultiTech Systems</a:t>
            </a:r>
          </a:p>
          <a:p>
            <a:pPr algn="ctr"/>
            <a:r>
              <a:rPr lang="en-US" sz="1400" dirty="0"/>
              <a:t>VP Strategy</a:t>
            </a:r>
            <a:r>
              <a:rPr lang="en-US" sz="2000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5F03D8-0597-0D49-9407-95A0403C2A11}"/>
              </a:ext>
            </a:extLst>
          </p:cNvPr>
          <p:cNvSpPr txBox="1"/>
          <p:nvPr/>
        </p:nvSpPr>
        <p:spPr>
          <a:xfrm>
            <a:off x="9516645" y="5137834"/>
            <a:ext cx="241277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00B3BE"/>
                </a:solidFill>
                <a:latin typeface="+mj-lt"/>
                <a:cs typeface="+mj-cs"/>
              </a:rPr>
              <a:t>Artun</a:t>
            </a:r>
            <a:r>
              <a:rPr lang="en-US" sz="2000" b="1" dirty="0">
                <a:solidFill>
                  <a:srgbClr val="00B3BE"/>
                </a:solidFill>
                <a:latin typeface="+mj-lt"/>
                <a:cs typeface="+mj-cs"/>
              </a:rPr>
              <a:t> </a:t>
            </a:r>
            <a:r>
              <a:rPr lang="en-US" sz="2000" b="1" dirty="0" err="1">
                <a:solidFill>
                  <a:srgbClr val="00B3BE"/>
                </a:solidFill>
                <a:latin typeface="+mj-lt"/>
                <a:cs typeface="+mj-cs"/>
              </a:rPr>
              <a:t>Kutchuk</a:t>
            </a:r>
            <a:endParaRPr lang="en-US" sz="1400" b="1" dirty="0"/>
          </a:p>
          <a:p>
            <a:pPr algn="ctr"/>
            <a:r>
              <a:rPr lang="en-US" sz="1400" b="1" dirty="0"/>
              <a:t>W2BI</a:t>
            </a:r>
          </a:p>
          <a:p>
            <a:pPr algn="ctr"/>
            <a:r>
              <a:rPr lang="en-US" sz="1400" dirty="0"/>
              <a:t>VP Business Development </a:t>
            </a:r>
          </a:p>
          <a:p>
            <a:pPr algn="ctr"/>
            <a:r>
              <a:rPr lang="en-US" sz="1400" dirty="0"/>
              <a:t>and Strategy</a:t>
            </a:r>
            <a:r>
              <a:rPr lang="en-US" sz="2000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B4236B-F0D6-A34B-8BD9-25CB8BAD0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112" y="1159476"/>
            <a:ext cx="1029196" cy="13854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1ECB35-8930-ED45-A165-B183EA6C0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3647130"/>
            <a:ext cx="1080120" cy="132974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8042E7A-F137-4A49-B92A-0ACB4EED78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3659802"/>
            <a:ext cx="1296144" cy="13337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F53571-4A51-D84D-A984-F4503EA06F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72" y="3616648"/>
            <a:ext cx="1027961" cy="13769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1DB3DA-441C-8A4B-9E80-E160C2911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3584284"/>
            <a:ext cx="939511" cy="140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6309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4564</TotalTime>
  <Words>42</Words>
  <Application>Microsoft Macintosh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ＭＳ Ｐゴシック</vt:lpstr>
      <vt:lpstr>Arial</vt:lpstr>
      <vt:lpstr>Verdana</vt:lpstr>
      <vt:lpstr>GCF 2015 16x9 PowerPoint template 19022015</vt:lpstr>
      <vt:lpstr>Panel Discussion: Device Certification for the Americas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Chris Hogg</cp:lastModifiedBy>
  <cp:revision>106</cp:revision>
  <dcterms:created xsi:type="dcterms:W3CDTF">2015-02-23T16:12:12Z</dcterms:created>
  <dcterms:modified xsi:type="dcterms:W3CDTF">2018-09-07T15:38:20Z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