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76" r:id="rId3"/>
    <p:sldId id="287" r:id="rId4"/>
    <p:sldId id="29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2121"/>
    <a:srgbClr val="78CDD1"/>
    <a:srgbClr val="63BBBE"/>
    <a:srgbClr val="B8CE2B"/>
    <a:srgbClr val="ED6438"/>
    <a:srgbClr val="5C66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51" autoAdjust="0"/>
    <p:restoredTop sz="94661"/>
  </p:normalViewPr>
  <p:slideViewPr>
    <p:cSldViewPr snapToGrid="0" snapToObjects="1">
      <p:cViewPr varScale="1">
        <p:scale>
          <a:sx n="72" d="100"/>
          <a:sy n="72" d="100"/>
        </p:scale>
        <p:origin x="41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E7C46F-311C-1641-89E8-E12D274F78A6}" type="datetimeFigureOut">
              <a:rPr lang="en-US" smtClean="0"/>
              <a:t>9/13/2018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32CC0-C2A3-2242-9463-611E46C850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314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51846" y="2541847"/>
            <a:ext cx="5500255" cy="159803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51846" y="4231958"/>
            <a:ext cx="5500255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subtitle style</a:t>
            </a:r>
            <a:endParaRPr lang="en-US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6362700" y="2541846"/>
            <a:ext cx="4991100" cy="3416041"/>
          </a:xfrm>
        </p:spPr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46" y="1111830"/>
            <a:ext cx="1261875" cy="65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9950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87375" y="1962974"/>
            <a:ext cx="5432425" cy="419101"/>
          </a:xfrm>
        </p:spPr>
        <p:txBody>
          <a:bodyPr>
            <a:normAutofit/>
          </a:bodyPr>
          <a:lstStyle>
            <a:lvl1pPr marL="0" indent="0">
              <a:buNone/>
              <a:defRPr sz="2400" b="0"/>
            </a:lvl1pPr>
          </a:lstStyle>
          <a:p>
            <a:pPr lvl="0"/>
            <a:r>
              <a:rPr lang="en-US" dirty="0" smtClean="0"/>
              <a:t>Click to edit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chemeClr val="bg1">
                    <a:lumMod val="6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AD6B8A40-B8F2-9949-9F19-59944D822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87696" y="558800"/>
            <a:ext cx="10766104" cy="558800"/>
          </a:xfrm>
        </p:spPr>
        <p:txBody>
          <a:bodyPr/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87375" y="1212217"/>
            <a:ext cx="10766425" cy="44926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5C6670"/>
                </a:solidFill>
              </a:defRPr>
            </a:lvl1pPr>
          </a:lstStyle>
          <a:p>
            <a:pPr lvl="0"/>
            <a:r>
              <a:rPr lang="en-US" dirty="0" smtClean="0"/>
              <a:t>Click to </a:t>
            </a:r>
            <a:r>
              <a:rPr lang="en-US" smtClean="0"/>
              <a:t>edit subtitle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6501005"/>
            <a:ext cx="687930" cy="0"/>
          </a:xfrm>
          <a:prstGeom prst="line">
            <a:avLst/>
          </a:prstGeom>
          <a:ln>
            <a:solidFill>
              <a:srgbClr val="A6A6A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587375" y="2527300"/>
            <a:ext cx="5432425" cy="3429825"/>
          </a:xfrm>
        </p:spPr>
        <p:txBody>
          <a:bodyPr>
            <a:normAutofit/>
          </a:bodyPr>
          <a:lstStyle>
            <a:lvl1pPr marL="457200" indent="-457200">
              <a:lnSpc>
                <a:spcPct val="150000"/>
              </a:lnSpc>
              <a:buFont typeface="Arial" charset="0"/>
              <a:buChar char="•"/>
              <a:defRPr sz="2000" b="1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dirty="0" smtClean="0"/>
              <a:t>Click to edit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362700" y="1962974"/>
            <a:ext cx="4991100" cy="399491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87375" y="2584230"/>
            <a:ext cx="5165724" cy="310517"/>
          </a:xfrm>
        </p:spPr>
        <p:txBody>
          <a:bodyPr anchor="b">
            <a:noAutofit/>
          </a:bodyPr>
          <a:lstStyle>
            <a:lvl1pPr marL="0" indent="0">
              <a:buNone/>
              <a:defRPr sz="1800" b="1" i="0">
                <a:latin typeface="Source Sans Pro" charset="0"/>
                <a:ea typeface="Source Sans Pro" charset="0"/>
                <a:cs typeface="Source Sans Pro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subtext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7376" y="3102712"/>
            <a:ext cx="5165724" cy="27011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chemeClr val="bg1">
                    <a:lumMod val="6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AD6B8A40-B8F2-9949-9F19-59944D822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87696" y="558800"/>
            <a:ext cx="10766104" cy="558800"/>
          </a:xfrm>
        </p:spPr>
        <p:txBody>
          <a:bodyPr/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87375" y="1212217"/>
            <a:ext cx="10766425" cy="44926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5C6670"/>
                </a:solidFill>
              </a:defRPr>
            </a:lvl1pPr>
          </a:lstStyle>
          <a:p>
            <a:pPr lvl="0"/>
            <a:r>
              <a:rPr lang="en-US" dirty="0" smtClean="0"/>
              <a:t>Click to </a:t>
            </a:r>
            <a:r>
              <a:rPr lang="en-US" smtClean="0"/>
              <a:t>edit subtitle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6501005"/>
            <a:ext cx="687930" cy="0"/>
          </a:xfrm>
          <a:prstGeom prst="line">
            <a:avLst/>
          </a:prstGeom>
          <a:ln>
            <a:solidFill>
              <a:srgbClr val="A6A6A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587375" y="2111156"/>
            <a:ext cx="5165724" cy="447674"/>
          </a:xfrm>
        </p:spPr>
        <p:txBody>
          <a:bodyPr anchor="b">
            <a:normAutofit/>
          </a:bodyPr>
          <a:lstStyle>
            <a:lvl1pPr marL="0" indent="0">
              <a:buNone/>
              <a:defRPr sz="2400" b="1" i="0">
                <a:solidFill>
                  <a:srgbClr val="ED6438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6188076" y="2584230"/>
            <a:ext cx="5165724" cy="310517"/>
          </a:xfrm>
        </p:spPr>
        <p:txBody>
          <a:bodyPr anchor="b">
            <a:noAutofit/>
          </a:bodyPr>
          <a:lstStyle>
            <a:lvl1pPr marL="0" indent="0">
              <a:buNone/>
              <a:defRPr sz="1800" b="1" i="0">
                <a:latin typeface="Source Sans Pro" charset="0"/>
                <a:ea typeface="Source Sans Pro" charset="0"/>
                <a:cs typeface="Source Sans Pro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subtext styles</a:t>
            </a:r>
          </a:p>
        </p:txBody>
      </p:sp>
      <p:sp>
        <p:nvSpPr>
          <p:cNvPr id="24" name="Content Placeholder 3"/>
          <p:cNvSpPr>
            <a:spLocks noGrp="1"/>
          </p:cNvSpPr>
          <p:nvPr>
            <p:ph sz="half" idx="16"/>
          </p:nvPr>
        </p:nvSpPr>
        <p:spPr>
          <a:xfrm>
            <a:off x="6188077" y="3102712"/>
            <a:ext cx="5165724" cy="27011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6188076" y="2111156"/>
            <a:ext cx="5165724" cy="447674"/>
          </a:xfrm>
        </p:spPr>
        <p:txBody>
          <a:bodyPr anchor="b">
            <a:normAutofit/>
          </a:bodyPr>
          <a:lstStyle>
            <a:lvl1pPr marL="0" indent="0">
              <a:buNone/>
              <a:defRPr sz="2400" b="1" i="0">
                <a:solidFill>
                  <a:srgbClr val="ED6438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19260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chemeClr val="bg1">
                    <a:lumMod val="6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AD6B8A40-B8F2-9949-9F19-59944D822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87696" y="558800"/>
            <a:ext cx="10766104" cy="558800"/>
          </a:xfrm>
        </p:spPr>
        <p:txBody>
          <a:bodyPr/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87375" y="1212217"/>
            <a:ext cx="10766425" cy="44926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5C6670"/>
                </a:solidFill>
              </a:defRPr>
            </a:lvl1pPr>
          </a:lstStyle>
          <a:p>
            <a:pPr lvl="0"/>
            <a:r>
              <a:rPr lang="en-US" dirty="0" smtClean="0"/>
              <a:t>Click to </a:t>
            </a:r>
            <a:r>
              <a:rPr lang="en-US" smtClean="0"/>
              <a:t>edit subtitle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501005"/>
            <a:ext cx="687930" cy="0"/>
          </a:xfrm>
          <a:prstGeom prst="line">
            <a:avLst/>
          </a:prstGeom>
          <a:ln>
            <a:solidFill>
              <a:srgbClr val="A6A6A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2250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Circ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6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Picture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chemeClr val="bg1">
                    <a:lumMod val="6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AD6B8A40-B8F2-9949-9F19-59944D822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87696" y="558800"/>
            <a:ext cx="10766104" cy="558800"/>
          </a:xfrm>
        </p:spPr>
        <p:txBody>
          <a:bodyPr/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87375" y="1212217"/>
            <a:ext cx="10766425" cy="44926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5C6670"/>
                </a:solidFill>
              </a:defRPr>
            </a:lvl1pPr>
          </a:lstStyle>
          <a:p>
            <a:pPr lvl="0"/>
            <a:r>
              <a:rPr lang="en-US" dirty="0" smtClean="0"/>
              <a:t>Click to </a:t>
            </a:r>
            <a:r>
              <a:rPr lang="en-US" smtClean="0"/>
              <a:t>edit subtitle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501005"/>
            <a:ext cx="687930" cy="0"/>
          </a:xfrm>
          <a:prstGeom prst="line">
            <a:avLst/>
          </a:prstGeom>
          <a:ln>
            <a:solidFill>
              <a:srgbClr val="A6A6A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 userDrawn="1"/>
        </p:nvSpPr>
        <p:spPr>
          <a:xfrm>
            <a:off x="1602191" y="1698454"/>
            <a:ext cx="4561538" cy="4561536"/>
          </a:xfrm>
          <a:prstGeom prst="ellipse">
            <a:avLst/>
          </a:prstGeom>
          <a:solidFill>
            <a:srgbClr val="ED6438">
              <a:alpha val="83000"/>
            </a:srgbClr>
          </a:solidFill>
          <a:ln w="285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 dirty="0"/>
          </a:p>
        </p:txBody>
      </p:sp>
      <p:sp>
        <p:nvSpPr>
          <p:cNvPr id="11" name="Oval 10"/>
          <p:cNvSpPr/>
          <p:nvPr userDrawn="1"/>
        </p:nvSpPr>
        <p:spPr>
          <a:xfrm>
            <a:off x="5708655" y="1713390"/>
            <a:ext cx="4561538" cy="4561536"/>
          </a:xfrm>
          <a:prstGeom prst="ellipse">
            <a:avLst/>
          </a:prstGeom>
          <a:solidFill>
            <a:srgbClr val="78CDD1">
              <a:alpha val="92000"/>
            </a:srgbClr>
          </a:solidFill>
          <a:ln w="285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 dirty="0">
              <a:solidFill>
                <a:srgbClr val="63BBB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2108205" y="2711458"/>
            <a:ext cx="3600450" cy="2565400"/>
          </a:xfrm>
        </p:spPr>
        <p:txBody>
          <a:bodyPr/>
          <a:lstStyle>
            <a:lvl1pPr marL="0" indent="0">
              <a:buNone/>
              <a:defRPr sz="2800"/>
            </a:lvl1pPr>
          </a:lstStyle>
          <a:p>
            <a:pPr lvl="0" algn="ctr"/>
            <a:r>
              <a:rPr lang="en-US" sz="2600" b="1" dirty="0" smtClean="0">
                <a:solidFill>
                  <a:srgbClr val="FFFFFF"/>
                </a:solidFill>
                <a:latin typeface="Source Sans Pro Bold"/>
                <a:ea typeface="Avenir Book" charset="0"/>
                <a:cs typeface="Source Sans Pro Bold"/>
              </a:rPr>
              <a:t>Headline</a:t>
            </a:r>
          </a:p>
          <a:p>
            <a:pPr lvl="0" algn="ctr"/>
            <a:r>
              <a:rPr lang="en-US" sz="2600" dirty="0" smtClean="0">
                <a:solidFill>
                  <a:srgbClr val="FFFFFF"/>
                </a:solidFill>
                <a:latin typeface="Source Sans Pro Light"/>
                <a:ea typeface="Avenir Book" charset="0"/>
                <a:cs typeface="Source Sans Pro Light"/>
              </a:rPr>
              <a:t>Text</a:t>
            </a:r>
            <a:endParaRPr lang="en-US" sz="2600" dirty="0">
              <a:solidFill>
                <a:srgbClr val="FFFFFF"/>
              </a:solidFill>
              <a:latin typeface="Source Sans Pro Light"/>
              <a:ea typeface="Avenir Book" charset="0"/>
              <a:cs typeface="Source Sans Pro Light"/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214669" y="2714184"/>
            <a:ext cx="3600450" cy="2565400"/>
          </a:xfrm>
        </p:spPr>
        <p:txBody>
          <a:bodyPr/>
          <a:lstStyle>
            <a:lvl1pPr marL="0" indent="0">
              <a:buNone/>
              <a:defRPr sz="2800"/>
            </a:lvl1pPr>
          </a:lstStyle>
          <a:p>
            <a:pPr lvl="0" algn="ctr"/>
            <a:r>
              <a:rPr lang="en-US" sz="2600" b="1" dirty="0" smtClean="0">
                <a:solidFill>
                  <a:srgbClr val="FFFFFF"/>
                </a:solidFill>
                <a:latin typeface="Source Sans Pro Bold"/>
                <a:ea typeface="Avenir Book" charset="0"/>
                <a:cs typeface="Source Sans Pro Bold"/>
              </a:rPr>
              <a:t>Headline</a:t>
            </a:r>
          </a:p>
          <a:p>
            <a:pPr lvl="0" algn="ctr"/>
            <a:r>
              <a:rPr lang="en-US" sz="2600" dirty="0" smtClean="0">
                <a:solidFill>
                  <a:srgbClr val="FFFFFF"/>
                </a:solidFill>
                <a:latin typeface="Source Sans Pro Light"/>
                <a:ea typeface="Avenir Book" charset="0"/>
                <a:cs typeface="Source Sans Pro Light"/>
              </a:rPr>
              <a:t>Text</a:t>
            </a:r>
            <a:endParaRPr lang="en-US" sz="2600" dirty="0">
              <a:solidFill>
                <a:srgbClr val="FFFFFF"/>
              </a:solidFill>
              <a:latin typeface="Source Sans Pro Light"/>
              <a:ea typeface="Avenir Book" charset="0"/>
              <a:cs typeface="Source Sans Pro Light"/>
            </a:endParaRPr>
          </a:p>
        </p:txBody>
      </p:sp>
    </p:spTree>
    <p:extLst/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chemeClr val="bg1">
                    <a:lumMod val="6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AD6B8A40-B8F2-9949-9F19-59944D82278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6501005"/>
            <a:ext cx="687930" cy="0"/>
          </a:xfrm>
          <a:prstGeom prst="line">
            <a:avLst/>
          </a:prstGeom>
          <a:ln>
            <a:solidFill>
              <a:srgbClr val="A6A6A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61417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987424"/>
            <a:ext cx="3932237" cy="1069975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chemeClr val="bg1">
                    <a:lumMod val="6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AD6B8A40-B8F2-9949-9F19-59944D82278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501005"/>
            <a:ext cx="687930" cy="0"/>
          </a:xfrm>
          <a:prstGeom prst="line">
            <a:avLst/>
          </a:prstGeom>
          <a:ln>
            <a:solidFill>
              <a:srgbClr val="A6A6A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24436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987424"/>
            <a:ext cx="3932237" cy="1069975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chemeClr val="bg1">
                    <a:lumMod val="6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AD6B8A40-B8F2-9949-9F19-59944D82278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501005"/>
            <a:ext cx="687930" cy="0"/>
          </a:xfrm>
          <a:prstGeom prst="line">
            <a:avLst/>
          </a:prstGeom>
          <a:ln>
            <a:solidFill>
              <a:srgbClr val="A6A6A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17"/>
          <p:cNvSpPr>
            <a:spLocks noGrp="1"/>
          </p:cNvSpPr>
          <p:nvPr>
            <p:ph sz="quarter" idx="10" hasCustomPrompt="1"/>
          </p:nvPr>
        </p:nvSpPr>
        <p:spPr>
          <a:xfrm>
            <a:off x="5105400" y="987424"/>
            <a:ext cx="6324600" cy="4881564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233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 Teal">
    <p:bg>
      <p:bgPr>
        <a:solidFill>
          <a:srgbClr val="78CD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AD6B8A40-B8F2-9949-9F19-59944D822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87696" y="558800"/>
            <a:ext cx="10766104" cy="558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87375" y="1212217"/>
            <a:ext cx="10766425" cy="44926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</a:t>
            </a:r>
            <a:r>
              <a:rPr lang="en-US" smtClean="0"/>
              <a:t>edit subtitle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501005"/>
            <a:ext cx="68793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891377"/>
            <a:ext cx="2536825" cy="4065748"/>
          </a:xfrm>
        </p:spPr>
        <p:txBody>
          <a:bodyPr>
            <a:norm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</a:t>
            </a:r>
            <a:r>
              <a:rPr lang="en-US" smtClean="0"/>
              <a:t>edit sidebar text </a:t>
            </a:r>
            <a:r>
              <a:rPr lang="en-US" dirty="0" smtClean="0"/>
              <a:t>styles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339554" y="1891376"/>
            <a:ext cx="1115331" cy="1013246"/>
            <a:chOff x="3326854" y="1713576"/>
            <a:chExt cx="1115331" cy="1013246"/>
          </a:xfrm>
        </p:grpSpPr>
        <p:sp>
          <p:nvSpPr>
            <p:cNvPr id="18" name="Oval 17"/>
            <p:cNvSpPr/>
            <p:nvPr/>
          </p:nvSpPr>
          <p:spPr>
            <a:xfrm>
              <a:off x="3326854" y="1713576"/>
              <a:ext cx="1013246" cy="1013246"/>
            </a:xfrm>
            <a:prstGeom prst="ellipse">
              <a:avLst/>
            </a:prstGeom>
            <a:solidFill>
              <a:schemeClr val="bg1">
                <a:alpha val="75000"/>
              </a:schemeClr>
            </a:solidFill>
            <a:ln w="28575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92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4041721" y="1713576"/>
              <a:ext cx="400464" cy="400464"/>
            </a:xfrm>
            <a:prstGeom prst="ellipse">
              <a:avLst/>
            </a:prstGeom>
            <a:solidFill>
              <a:schemeClr val="bg1">
                <a:alpha val="89000"/>
              </a:schemeClr>
            </a:solidFill>
            <a:ln w="28575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92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395225" y="1813880"/>
            <a:ext cx="5689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dirty="0" smtClean="0">
                <a:solidFill>
                  <a:srgbClr val="78CDD1"/>
                </a:solidFill>
                <a:latin typeface="Source Sans Pro Bold"/>
                <a:ea typeface="Avenir Book" charset="0"/>
                <a:cs typeface="Source Sans Pro Bold"/>
              </a:rPr>
              <a:t>“</a:t>
            </a:r>
            <a:endParaRPr lang="en-US" sz="10000" dirty="0">
              <a:solidFill>
                <a:srgbClr val="78CDD1"/>
              </a:solidFill>
              <a:latin typeface="Source Sans Pro Bold"/>
              <a:ea typeface="Avenir Book" charset="0"/>
              <a:cs typeface="Source Sans Pro Bold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5" hasCustomPrompt="1"/>
          </p:nvPr>
        </p:nvSpPr>
        <p:spPr>
          <a:xfrm>
            <a:off x="3395663" y="3111500"/>
            <a:ext cx="7958137" cy="28456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 baseline="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quote text.”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800" dirty="0" smtClean="0">
              <a:solidFill>
                <a:srgbClr val="FFFFFF"/>
              </a:solidFill>
              <a:latin typeface="Source Sans Pro Light"/>
              <a:ea typeface="Avenir Book" charset="0"/>
              <a:cs typeface="Source Sans Pro Light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800" dirty="0" smtClean="0">
                <a:solidFill>
                  <a:srgbClr val="FFFFFF"/>
                </a:solidFill>
                <a:latin typeface="Source Sans Pro Light"/>
                <a:ea typeface="Avenir Book" charset="0"/>
                <a:cs typeface="Source Sans Pro Light"/>
              </a:rPr>
              <a:t>— Author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 Red">
    <p:bg>
      <p:bgPr>
        <a:solidFill>
          <a:srgbClr val="ED64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AD6B8A40-B8F2-9949-9F19-59944D822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87696" y="558800"/>
            <a:ext cx="10766104" cy="558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87375" y="1212217"/>
            <a:ext cx="10766425" cy="44926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</a:t>
            </a:r>
            <a:r>
              <a:rPr lang="en-US" smtClean="0"/>
              <a:t>edit subtitle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501005"/>
            <a:ext cx="68793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891377"/>
            <a:ext cx="2536825" cy="4065748"/>
          </a:xfrm>
        </p:spPr>
        <p:txBody>
          <a:bodyPr>
            <a:norm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</a:t>
            </a:r>
            <a:r>
              <a:rPr lang="en-US" smtClean="0"/>
              <a:t>edit sidebar text </a:t>
            </a:r>
            <a:r>
              <a:rPr lang="en-US" dirty="0" smtClean="0"/>
              <a:t>styles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339554" y="1891376"/>
            <a:ext cx="1115331" cy="1013246"/>
            <a:chOff x="3326854" y="1713576"/>
            <a:chExt cx="1115331" cy="1013246"/>
          </a:xfrm>
        </p:grpSpPr>
        <p:sp>
          <p:nvSpPr>
            <p:cNvPr id="18" name="Oval 17"/>
            <p:cNvSpPr/>
            <p:nvPr/>
          </p:nvSpPr>
          <p:spPr>
            <a:xfrm>
              <a:off x="3326854" y="1713576"/>
              <a:ext cx="1013246" cy="1013246"/>
            </a:xfrm>
            <a:prstGeom prst="ellipse">
              <a:avLst/>
            </a:prstGeom>
            <a:solidFill>
              <a:schemeClr val="bg1">
                <a:alpha val="75000"/>
              </a:schemeClr>
            </a:solidFill>
            <a:ln w="28575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92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4041721" y="1713576"/>
              <a:ext cx="400464" cy="400464"/>
            </a:xfrm>
            <a:prstGeom prst="ellipse">
              <a:avLst/>
            </a:prstGeom>
            <a:solidFill>
              <a:schemeClr val="bg1">
                <a:alpha val="89000"/>
              </a:schemeClr>
            </a:solidFill>
            <a:ln w="28575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92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395225" y="1813880"/>
            <a:ext cx="5689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dirty="0" smtClean="0">
                <a:solidFill>
                  <a:srgbClr val="ED6438"/>
                </a:solidFill>
                <a:latin typeface="Source Sans Pro Bold"/>
                <a:ea typeface="Avenir Book" charset="0"/>
                <a:cs typeface="Source Sans Pro Bold"/>
              </a:rPr>
              <a:t>“</a:t>
            </a:r>
            <a:endParaRPr lang="en-US" sz="10000" dirty="0">
              <a:solidFill>
                <a:srgbClr val="ED6438"/>
              </a:solidFill>
              <a:latin typeface="Source Sans Pro Bold"/>
              <a:ea typeface="Avenir Book" charset="0"/>
              <a:cs typeface="Source Sans Pro Bold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5" hasCustomPrompt="1"/>
          </p:nvPr>
        </p:nvSpPr>
        <p:spPr>
          <a:xfrm>
            <a:off x="3395663" y="3111500"/>
            <a:ext cx="7958137" cy="28456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 baseline="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quote text.”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800" dirty="0" smtClean="0">
              <a:solidFill>
                <a:srgbClr val="FFFFFF"/>
              </a:solidFill>
              <a:latin typeface="Source Sans Pro Light"/>
              <a:ea typeface="Avenir Book" charset="0"/>
              <a:cs typeface="Source Sans Pro Light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800" dirty="0" smtClean="0">
                <a:solidFill>
                  <a:srgbClr val="FFFFFF"/>
                </a:solidFill>
                <a:latin typeface="Source Sans Pro Light"/>
                <a:ea typeface="Avenir Book" charset="0"/>
                <a:cs typeface="Source Sans Pro Light"/>
              </a:rPr>
              <a:t>— Author</a:t>
            </a:r>
          </a:p>
        </p:txBody>
      </p:sp>
    </p:spTree>
    <p:extLst>
      <p:ext uri="{BB962C8B-B14F-4D97-AF65-F5344CB8AC3E}">
        <p14:creationId xmlns:p14="http://schemas.microsoft.com/office/powerpoint/2010/main" val="7119711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 Green">
    <p:bg>
      <p:bgPr>
        <a:solidFill>
          <a:srgbClr val="B8CE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AD6B8A40-B8F2-9949-9F19-59944D822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87696" y="558800"/>
            <a:ext cx="10766104" cy="558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87375" y="1212217"/>
            <a:ext cx="10766425" cy="44926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</a:t>
            </a:r>
            <a:r>
              <a:rPr lang="en-US" smtClean="0"/>
              <a:t>edit subtitle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501005"/>
            <a:ext cx="687930" cy="0"/>
          </a:xfrm>
          <a:prstGeom prst="line">
            <a:avLst/>
          </a:prstGeom>
          <a:ln>
            <a:solidFill>
              <a:srgbClr val="2121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891377"/>
            <a:ext cx="2536825" cy="4065748"/>
          </a:xfrm>
        </p:spPr>
        <p:txBody>
          <a:bodyPr>
            <a:normAutofit/>
          </a:bodyPr>
          <a:lstStyle>
            <a:lvl1pPr marL="0" indent="0">
              <a:buNone/>
              <a:defRPr sz="1600" baseline="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</a:t>
            </a:r>
            <a:r>
              <a:rPr lang="en-US" smtClean="0"/>
              <a:t>edit sidebar text </a:t>
            </a:r>
            <a:r>
              <a:rPr lang="en-US" dirty="0" smtClean="0"/>
              <a:t>styles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339554" y="1891376"/>
            <a:ext cx="1115331" cy="1013246"/>
            <a:chOff x="3326854" y="1713576"/>
            <a:chExt cx="1115331" cy="1013246"/>
          </a:xfrm>
        </p:grpSpPr>
        <p:sp>
          <p:nvSpPr>
            <p:cNvPr id="18" name="Oval 17"/>
            <p:cNvSpPr/>
            <p:nvPr/>
          </p:nvSpPr>
          <p:spPr>
            <a:xfrm>
              <a:off x="3326854" y="1713576"/>
              <a:ext cx="1013246" cy="1013246"/>
            </a:xfrm>
            <a:prstGeom prst="ellipse">
              <a:avLst/>
            </a:prstGeom>
            <a:solidFill>
              <a:schemeClr val="bg1">
                <a:alpha val="75000"/>
              </a:schemeClr>
            </a:solidFill>
            <a:ln w="28575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92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4041721" y="1713576"/>
              <a:ext cx="400464" cy="400464"/>
            </a:xfrm>
            <a:prstGeom prst="ellipse">
              <a:avLst/>
            </a:prstGeom>
            <a:solidFill>
              <a:schemeClr val="bg1">
                <a:alpha val="89000"/>
              </a:schemeClr>
            </a:solidFill>
            <a:ln w="28575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92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395225" y="1813880"/>
            <a:ext cx="5689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dirty="0" smtClean="0">
                <a:solidFill>
                  <a:srgbClr val="B8CE2B"/>
                </a:solidFill>
                <a:latin typeface="Source Sans Pro Bold"/>
                <a:ea typeface="Avenir Book" charset="0"/>
                <a:cs typeface="Source Sans Pro Bold"/>
              </a:rPr>
              <a:t>“</a:t>
            </a:r>
            <a:endParaRPr lang="en-US" sz="10000" dirty="0">
              <a:solidFill>
                <a:srgbClr val="B8CE2B"/>
              </a:solidFill>
              <a:latin typeface="Source Sans Pro Bold"/>
              <a:ea typeface="Avenir Book" charset="0"/>
              <a:cs typeface="Source Sans Pro Bold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5" hasCustomPrompt="1"/>
          </p:nvPr>
        </p:nvSpPr>
        <p:spPr>
          <a:xfrm>
            <a:off x="3395663" y="3111500"/>
            <a:ext cx="7958137" cy="28456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 baseline="0">
                <a:solidFill>
                  <a:srgbClr val="21212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quote text.”</a:t>
            </a:r>
          </a:p>
          <a:p>
            <a:pPr lvl="0"/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800" dirty="0" smtClean="0">
                <a:solidFill>
                  <a:srgbClr val="212121"/>
                </a:solidFill>
                <a:latin typeface="Source Sans Pro Light"/>
                <a:ea typeface="Avenir Book" charset="0"/>
                <a:cs typeface="Source Sans Pro Light"/>
              </a:rPr>
              <a:t>— Author</a:t>
            </a:r>
          </a:p>
          <a:p>
            <a:pPr lvl="0"/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7696" y="558800"/>
            <a:ext cx="10766104" cy="558800"/>
          </a:xfrm>
        </p:spPr>
        <p:txBody>
          <a:bodyPr/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2pPr marL="685800" indent="-228600">
              <a:buFontTx/>
              <a:buChar char="−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</a:lstStyle>
          <a:p>
            <a:pPr lvl="0"/>
            <a:r>
              <a:rPr lang="en-US" dirty="0" smtClean="0"/>
              <a:t>Click to edit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chemeClr val="bg1">
                    <a:lumMod val="6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AD6B8A40-B8F2-9949-9F19-59944D822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87375" y="1212217"/>
            <a:ext cx="10766425" cy="44926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5C6670"/>
                </a:solidFill>
              </a:defRPr>
            </a:lvl1pPr>
          </a:lstStyle>
          <a:p>
            <a:pPr lvl="0"/>
            <a:r>
              <a:rPr lang="en-US" dirty="0" smtClean="0"/>
              <a:t>Click to </a:t>
            </a:r>
            <a:r>
              <a:rPr lang="en-US" smtClean="0"/>
              <a:t>edit subtitle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6501005"/>
            <a:ext cx="687930" cy="0"/>
          </a:xfrm>
          <a:prstGeom prst="line">
            <a:avLst/>
          </a:prstGeom>
          <a:ln>
            <a:solidFill>
              <a:srgbClr val="A6A6A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9845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bg>
      <p:bgPr>
        <a:solidFill>
          <a:srgbClr val="78CD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53538" y="3057324"/>
            <a:ext cx="1484924" cy="86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5872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bg>
      <p:bgPr>
        <a:solidFill>
          <a:srgbClr val="78CD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7696" y="1850824"/>
            <a:ext cx="1484924" cy="86058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587696" y="3276600"/>
            <a:ext cx="6473632" cy="558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87375" y="3849733"/>
            <a:ext cx="6473825" cy="44926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Title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4559299"/>
            <a:ext cx="6473825" cy="1397825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Email</a:t>
            </a:r>
          </a:p>
          <a:p>
            <a:pPr lvl="0"/>
            <a:r>
              <a:rPr lang="en-US" dirty="0" smtClean="0"/>
              <a:t>Phone Number</a:t>
            </a:r>
          </a:p>
          <a:p>
            <a:pPr lvl="0"/>
            <a:r>
              <a:rPr lang="en-US" dirty="0" err="1" smtClean="0"/>
              <a:t>ctia.org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Reverse">
    <p:bg>
      <p:bgPr>
        <a:solidFill>
          <a:srgbClr val="78CD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7696" y="558800"/>
            <a:ext cx="10766104" cy="558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AD6B8A40-B8F2-9949-9F19-59944D822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87375" y="1212217"/>
            <a:ext cx="10766425" cy="44926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</a:t>
            </a:r>
            <a:r>
              <a:rPr lang="en-US" smtClean="0"/>
              <a:t>edit subtitle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6501005"/>
            <a:ext cx="68793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chemeClr val="bg1">
                    <a:lumMod val="6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AD6B8A40-B8F2-9949-9F19-59944D82278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501005"/>
            <a:ext cx="687930" cy="0"/>
          </a:xfrm>
          <a:prstGeom prst="line">
            <a:avLst/>
          </a:prstGeom>
          <a:ln>
            <a:solidFill>
              <a:srgbClr val="A6A6A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7868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Intro Teal">
    <p:bg>
      <p:bgPr>
        <a:solidFill>
          <a:srgbClr val="78CD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2209800"/>
            <a:ext cx="2527300" cy="2565400"/>
          </a:xfrm>
        </p:spPr>
        <p:txBody>
          <a:bodyPr>
            <a:normAutofit/>
          </a:bodyPr>
          <a:lstStyle>
            <a:lvl1pPr marL="0" indent="0">
              <a:buNone/>
              <a:defRPr sz="17500" b="0" i="0" spc="-300">
                <a:solidFill>
                  <a:schemeClr val="bg1">
                    <a:alpha val="4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40100" y="3035300"/>
            <a:ext cx="8153400" cy="723900"/>
          </a:xfrm>
        </p:spPr>
        <p:txBody>
          <a:bodyPr>
            <a:normAutofit/>
          </a:bodyPr>
          <a:lstStyle>
            <a:lvl1pPr marL="0" indent="0">
              <a:buNone/>
              <a:defRPr sz="5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5" name="Picture 4" descr="assets_2-03.png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574"/>
          <a:stretch/>
        </p:blipFill>
        <p:spPr>
          <a:xfrm>
            <a:off x="0" y="3217085"/>
            <a:ext cx="9576816" cy="364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175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Intro Red">
    <p:bg>
      <p:bgPr>
        <a:solidFill>
          <a:srgbClr val="ED64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2209800"/>
            <a:ext cx="2527300" cy="2565400"/>
          </a:xfrm>
        </p:spPr>
        <p:txBody>
          <a:bodyPr>
            <a:normAutofit/>
          </a:bodyPr>
          <a:lstStyle>
            <a:lvl1pPr marL="0" indent="0">
              <a:buNone/>
              <a:defRPr sz="17500" b="0" i="0" spc="-300">
                <a:solidFill>
                  <a:schemeClr val="bg1">
                    <a:alpha val="4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40100" y="3035300"/>
            <a:ext cx="8153400" cy="723900"/>
          </a:xfrm>
        </p:spPr>
        <p:txBody>
          <a:bodyPr>
            <a:normAutofit/>
          </a:bodyPr>
          <a:lstStyle>
            <a:lvl1pPr marL="0" indent="0">
              <a:buNone/>
              <a:defRPr sz="5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5" name="Picture 4" descr="assets_2-03.png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574"/>
          <a:stretch/>
        </p:blipFill>
        <p:spPr>
          <a:xfrm>
            <a:off x="0" y="3217085"/>
            <a:ext cx="9576816" cy="3640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Intro Green">
    <p:bg>
      <p:bgPr>
        <a:solidFill>
          <a:srgbClr val="B8CE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2209800"/>
            <a:ext cx="2527300" cy="2565400"/>
          </a:xfrm>
        </p:spPr>
        <p:txBody>
          <a:bodyPr>
            <a:normAutofit/>
          </a:bodyPr>
          <a:lstStyle>
            <a:lvl1pPr marL="0" indent="0">
              <a:buNone/>
              <a:defRPr sz="17500" b="0" i="0" spc="-300">
                <a:solidFill>
                  <a:schemeClr val="bg1">
                    <a:alpha val="4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40100" y="3035300"/>
            <a:ext cx="8153400" cy="723900"/>
          </a:xfrm>
        </p:spPr>
        <p:txBody>
          <a:bodyPr>
            <a:normAutofit/>
          </a:bodyPr>
          <a:lstStyle>
            <a:lvl1pPr marL="0" indent="0">
              <a:buNone/>
              <a:defRPr sz="5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5" name="Picture 4" descr="assets_2-03.png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574"/>
          <a:stretch/>
        </p:blipFill>
        <p:spPr>
          <a:xfrm>
            <a:off x="0" y="3217085"/>
            <a:ext cx="9576816" cy="3640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87375" y="1962974"/>
            <a:ext cx="5432425" cy="419101"/>
          </a:xfrm>
        </p:spPr>
        <p:txBody>
          <a:bodyPr>
            <a:normAutofit/>
          </a:bodyPr>
          <a:lstStyle>
            <a:lvl1pPr marL="0" indent="0">
              <a:buNone/>
              <a:defRPr sz="2400" b="0"/>
            </a:lvl1pPr>
          </a:lstStyle>
          <a:p>
            <a:pPr lvl="0"/>
            <a:r>
              <a:rPr lang="en-US" dirty="0" smtClean="0"/>
              <a:t>Click to edit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chemeClr val="bg1">
                    <a:lumMod val="6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AD6B8A40-B8F2-9949-9F19-59944D822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87696" y="558800"/>
            <a:ext cx="10766104" cy="558800"/>
          </a:xfrm>
        </p:spPr>
        <p:txBody>
          <a:bodyPr/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87375" y="1212217"/>
            <a:ext cx="10766425" cy="44926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5C6670"/>
                </a:solidFill>
              </a:defRPr>
            </a:lvl1pPr>
          </a:lstStyle>
          <a:p>
            <a:pPr lvl="0"/>
            <a:r>
              <a:rPr lang="en-US" dirty="0" smtClean="0"/>
              <a:t>Click to </a:t>
            </a:r>
            <a:r>
              <a:rPr lang="en-US" smtClean="0"/>
              <a:t>edit subtitle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6501005"/>
            <a:ext cx="687930" cy="0"/>
          </a:xfrm>
          <a:prstGeom prst="line">
            <a:avLst/>
          </a:prstGeom>
          <a:ln>
            <a:solidFill>
              <a:srgbClr val="A6A6A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6521455" y="1449793"/>
            <a:ext cx="4665358" cy="4665356"/>
          </a:xfrm>
          <a:prstGeom prst="ellipse">
            <a:avLst/>
          </a:prstGeom>
          <a:solidFill>
            <a:srgbClr val="ED6438"/>
          </a:solidFill>
          <a:ln w="285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 dirty="0"/>
          </a:p>
        </p:txBody>
      </p:sp>
      <p:sp>
        <p:nvSpPr>
          <p:cNvPr id="22" name="Oval 21"/>
          <p:cNvSpPr/>
          <p:nvPr userDrawn="1"/>
        </p:nvSpPr>
        <p:spPr>
          <a:xfrm flipH="1">
            <a:off x="9974511" y="1645871"/>
            <a:ext cx="1001330" cy="1001330"/>
          </a:xfrm>
          <a:prstGeom prst="ellipse">
            <a:avLst/>
          </a:prstGeom>
          <a:solidFill>
            <a:srgbClr val="B8CE2B">
              <a:alpha val="70000"/>
            </a:srgbClr>
          </a:solidFill>
          <a:ln w="285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4"/>
          </p:nvPr>
        </p:nvSpPr>
        <p:spPr>
          <a:xfrm>
            <a:off x="7277100" y="2438400"/>
            <a:ext cx="3198813" cy="2806700"/>
          </a:xfrm>
        </p:spPr>
        <p:txBody>
          <a:bodyPr/>
          <a:lstStyle>
            <a:lvl1pPr marL="0" indent="0" algn="ctr">
              <a:buNone/>
              <a:defRPr b="0" i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callout text</a:t>
            </a:r>
            <a:endParaRPr lang="en-US" dirty="0"/>
          </a:p>
        </p:txBody>
      </p:sp>
      <p:sp>
        <p:nvSpPr>
          <p:cNvPr id="25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587375" y="2527300"/>
            <a:ext cx="5432425" cy="3429825"/>
          </a:xfrm>
        </p:spPr>
        <p:txBody>
          <a:bodyPr>
            <a:normAutofit/>
          </a:bodyPr>
          <a:lstStyle>
            <a:lvl1pPr marL="457200" indent="-457200">
              <a:lnSpc>
                <a:spcPct val="150000"/>
              </a:lnSpc>
              <a:buFont typeface="Arial" charset="0"/>
              <a:buChar char="•"/>
              <a:defRPr sz="2000" b="1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dirty="0" smtClean="0"/>
              <a:t>Click to 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16039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Reverse">
    <p:bg>
      <p:bgPr>
        <a:solidFill>
          <a:srgbClr val="78CD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87375" y="1962974"/>
            <a:ext cx="5432425" cy="41910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AD6B8A40-B8F2-9949-9F19-59944D822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87696" y="558800"/>
            <a:ext cx="10766104" cy="558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87375" y="1212217"/>
            <a:ext cx="10766425" cy="44926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</a:t>
            </a:r>
            <a:r>
              <a:rPr lang="en-US" smtClean="0"/>
              <a:t>edit subtitle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6501005"/>
            <a:ext cx="68793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587375" y="2527300"/>
            <a:ext cx="5432425" cy="3429825"/>
          </a:xfrm>
        </p:spPr>
        <p:txBody>
          <a:bodyPr>
            <a:normAutofit/>
          </a:bodyPr>
          <a:lstStyle>
            <a:lvl1pPr marL="457200" indent="-457200">
              <a:lnSpc>
                <a:spcPct val="150000"/>
              </a:lnSpc>
              <a:buFont typeface="Arial" charset="0"/>
              <a:buChar char="•"/>
              <a:defRPr sz="2000" b="1" i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dirty="0" smtClean="0"/>
              <a:t>Click to edit text styles</a:t>
            </a:r>
          </a:p>
        </p:txBody>
      </p:sp>
      <p:sp>
        <p:nvSpPr>
          <p:cNvPr id="14" name="Content Placeholder 17"/>
          <p:cNvSpPr>
            <a:spLocks noGrp="1"/>
          </p:cNvSpPr>
          <p:nvPr>
            <p:ph sz="quarter" idx="10" hasCustomPrompt="1"/>
          </p:nvPr>
        </p:nvSpPr>
        <p:spPr>
          <a:xfrm>
            <a:off x="6413500" y="1962973"/>
            <a:ext cx="5016500" cy="3994151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Picture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7696" y="479425"/>
            <a:ext cx="10766104" cy="968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7696" y="1825625"/>
            <a:ext cx="107661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838200" y="627287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chemeClr val="bg1">
                    <a:lumMod val="6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638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64" r:id="rId5"/>
    <p:sldLayoutId id="2147483665" r:id="rId6"/>
    <p:sldLayoutId id="2147483666" r:id="rId7"/>
    <p:sldLayoutId id="2147483652" r:id="rId8"/>
    <p:sldLayoutId id="2147483662" r:id="rId9"/>
    <p:sldLayoutId id="2147483660" r:id="rId10"/>
    <p:sldLayoutId id="2147483653" r:id="rId11"/>
    <p:sldLayoutId id="2147483654" r:id="rId12"/>
    <p:sldLayoutId id="2147483669" r:id="rId13"/>
    <p:sldLayoutId id="2147483655" r:id="rId14"/>
    <p:sldLayoutId id="2147483656" r:id="rId15"/>
    <p:sldLayoutId id="2147483657" r:id="rId16"/>
    <p:sldLayoutId id="2147483667" r:id="rId17"/>
    <p:sldLayoutId id="2147483658" r:id="rId18"/>
    <p:sldLayoutId id="2147483663" r:id="rId19"/>
    <p:sldLayoutId id="2147483659" r:id="rId20"/>
    <p:sldLayoutId id="2147483668" r:id="rId2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rgbClr val="78CDD1"/>
          </a:solidFill>
          <a:latin typeface="Source Sans Pro Light" charset="0"/>
          <a:ea typeface="Source Sans Pro Light" charset="0"/>
          <a:cs typeface="Source Sans Pro Light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Source Sans Pro Light" charset="0"/>
          <a:ea typeface="Source Sans Pro Light" charset="0"/>
          <a:cs typeface="Source Sans Pro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Source Sans Pro Light" charset="0"/>
          <a:ea typeface="Source Sans Pro Light" charset="0"/>
          <a:cs typeface="Source Sans Pro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Source Sans Pro Light" charset="0"/>
          <a:ea typeface="Source Sans Pro Light" charset="0"/>
          <a:cs typeface="Source Sans Pro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Source Sans Pro Light" charset="0"/>
          <a:ea typeface="Source Sans Pro Light" charset="0"/>
          <a:cs typeface="Source Sans Pro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Source Sans Pro Light" charset="0"/>
          <a:ea typeface="Source Sans Pro Light" charset="0"/>
          <a:cs typeface="Source Sans Pro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66581"/>
            <a:ext cx="12569151" cy="52937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399" y="1366581"/>
            <a:ext cx="5510625" cy="2455611"/>
          </a:xfrm>
        </p:spPr>
        <p:txBody>
          <a:bodyPr>
            <a:normAutofit/>
          </a:bodyPr>
          <a:lstStyle/>
          <a:p>
            <a:r>
              <a:rPr lang="en-US" sz="4400" dirty="0" smtClean="0"/>
              <a:t>Certification Programs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1847" y="4451414"/>
            <a:ext cx="3681826" cy="1019183"/>
          </a:xfrm>
        </p:spPr>
        <p:txBody>
          <a:bodyPr/>
          <a:lstStyle/>
          <a:p>
            <a:r>
              <a:rPr lang="en-US" dirty="0" smtClean="0">
                <a:solidFill>
                  <a:srgbClr val="5C6670"/>
                </a:solidFill>
                <a:latin typeface="Source Sans Pro Light"/>
                <a:ea typeface="Century Gothic" charset="0"/>
                <a:cs typeface="Source Sans Pro Light"/>
              </a:rPr>
              <a:t>September </a:t>
            </a:r>
            <a:r>
              <a:rPr lang="en-US" dirty="0" smtClean="0">
                <a:solidFill>
                  <a:srgbClr val="5C6670"/>
                </a:solidFill>
                <a:latin typeface="Source Sans Pro Light"/>
                <a:ea typeface="Century Gothic" charset="0"/>
                <a:cs typeface="Source Sans Pro Light"/>
              </a:rPr>
              <a:t>14, </a:t>
            </a:r>
            <a:r>
              <a:rPr lang="en-US" dirty="0" smtClean="0">
                <a:solidFill>
                  <a:srgbClr val="5C6670"/>
                </a:solidFill>
                <a:latin typeface="Source Sans Pro Light"/>
                <a:ea typeface="Century Gothic" charset="0"/>
                <a:cs typeface="Source Sans Pro Light"/>
              </a:rPr>
              <a:t>2018</a:t>
            </a:r>
            <a:endParaRPr lang="en-US" dirty="0">
              <a:solidFill>
                <a:srgbClr val="5C6670"/>
              </a:solidFill>
              <a:latin typeface="Source Sans Pro Light"/>
              <a:ea typeface="Century Gothic" charset="0"/>
              <a:cs typeface="Source Sans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1321673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7696" y="558800"/>
            <a:ext cx="11411264" cy="660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Provide Confidence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4569" y="1486875"/>
            <a:ext cx="10766104" cy="4474221"/>
          </a:xfrm>
        </p:spPr>
        <p:txBody>
          <a:bodyPr>
            <a:normAutofit/>
          </a:bodyPr>
          <a:lstStyle/>
          <a:p>
            <a:r>
              <a:rPr lang="en-US" dirty="0" smtClean="0"/>
              <a:t>Demonstrates conformance to industry standards and requirements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Ensures network interoperability</a:t>
            </a:r>
          </a:p>
          <a:p>
            <a:endParaRPr lang="en-US" dirty="0"/>
          </a:p>
          <a:p>
            <a:r>
              <a:rPr lang="en-US" dirty="0" smtClean="0"/>
              <a:t>Incorporates the latest technologies and needs of the wireless ecosystem</a:t>
            </a:r>
          </a:p>
          <a:p>
            <a:endParaRPr lang="en-US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8A40-B8F2-9949-9F19-59944D82278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0874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Protect Against Evolving Cyber Threats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462864" y="2006729"/>
            <a:ext cx="4786944" cy="3260317"/>
          </a:xfrm>
        </p:spPr>
        <p:txBody>
          <a:bodyPr/>
          <a:lstStyle/>
          <a:p>
            <a:r>
              <a:rPr lang="en-US" dirty="0"/>
              <a:t>Attacks growing in sophistication and scale</a:t>
            </a:r>
          </a:p>
          <a:p>
            <a:endParaRPr lang="en-US" dirty="0" smtClean="0"/>
          </a:p>
          <a:p>
            <a:r>
              <a:rPr lang="en-US" dirty="0" smtClean="0"/>
              <a:t>CTIA is </a:t>
            </a:r>
            <a:r>
              <a:rPr lang="en-US" dirty="0" smtClean="0"/>
              <a:t>establishing an industry baseline for c</a:t>
            </a:r>
            <a:r>
              <a:rPr lang="en-US" dirty="0" smtClean="0"/>
              <a:t>ybersecurity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8A40-B8F2-9949-9F19-59944D82278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5340" y="3891389"/>
            <a:ext cx="2424545" cy="24205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39" t="17711" r="34973" b="10946"/>
          <a:stretch/>
        </p:blipFill>
        <p:spPr>
          <a:xfrm>
            <a:off x="8463306" y="1335254"/>
            <a:ext cx="2611094" cy="2301634"/>
          </a:xfrm>
          <a:prstGeom prst="rect">
            <a:avLst/>
          </a:prstGeom>
        </p:spPr>
      </p:pic>
      <p:pic>
        <p:nvPicPr>
          <p:cNvPr id="9" name="Picture Placeholder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87" b="9987"/>
          <a:stretch>
            <a:fillRect/>
          </a:stretch>
        </p:blipFill>
        <p:spPr>
          <a:xfrm>
            <a:off x="145339" y="1545180"/>
            <a:ext cx="3436061" cy="275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5862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03817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TIA Palette 2">
      <a:dk1>
        <a:srgbClr val="5A575A"/>
      </a:dk1>
      <a:lt1>
        <a:srgbClr val="FFFFFF"/>
      </a:lt1>
      <a:dk2>
        <a:srgbClr val="5C6670"/>
      </a:dk2>
      <a:lt2>
        <a:srgbClr val="86D6DA"/>
      </a:lt2>
      <a:accent1>
        <a:srgbClr val="FEFFFF"/>
      </a:accent1>
      <a:accent2>
        <a:srgbClr val="C3D338"/>
      </a:accent2>
      <a:accent3>
        <a:srgbClr val="C0C0C0"/>
      </a:accent3>
      <a:accent4>
        <a:srgbClr val="900054"/>
      </a:accent4>
      <a:accent5>
        <a:srgbClr val="5B9BD5"/>
      </a:accent5>
      <a:accent6>
        <a:srgbClr val="FA7947"/>
      </a:accent6>
      <a:hlink>
        <a:srgbClr val="EAEAEA"/>
      </a:hlink>
      <a:folHlink>
        <a:srgbClr val="01181A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5103</TotalTime>
  <Words>49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Avenir Book</vt:lpstr>
      <vt:lpstr>Calibri</vt:lpstr>
      <vt:lpstr>Century Gothic</vt:lpstr>
      <vt:lpstr>Source Sans Pro</vt:lpstr>
      <vt:lpstr>Source Sans Pro Bold</vt:lpstr>
      <vt:lpstr>Source Sans Pro Light</vt:lpstr>
      <vt:lpstr>Wingdings</vt:lpstr>
      <vt:lpstr>Office Theme</vt:lpstr>
      <vt:lpstr>Certification Programs</vt:lpstr>
      <vt:lpstr>Provide Confidence</vt:lpstr>
      <vt:lpstr>Protect Against Evolving Cyber Threats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Mark Sargent</cp:lastModifiedBy>
  <cp:revision>181</cp:revision>
  <dcterms:created xsi:type="dcterms:W3CDTF">2017-08-07T19:15:11Z</dcterms:created>
  <dcterms:modified xsi:type="dcterms:W3CDTF">2018-09-14T05:11:10Z</dcterms:modified>
</cp:coreProperties>
</file>