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703" r:id="rId5"/>
  </p:sldMasterIdLst>
  <p:notesMasterIdLst>
    <p:notesMasterId r:id="rId11"/>
  </p:notesMasterIdLst>
  <p:handoutMasterIdLst>
    <p:handoutMasterId r:id="rId12"/>
  </p:handoutMasterIdLst>
  <p:sldIdLst>
    <p:sldId id="1081" r:id="rId6"/>
    <p:sldId id="1077" r:id="rId7"/>
    <p:sldId id="1082" r:id="rId8"/>
    <p:sldId id="1083" r:id="rId9"/>
    <p:sldId id="1084" r:id="rId10"/>
  </p:sldIdLst>
  <p:sldSz cx="9144000" cy="5143500" type="screen16x9"/>
  <p:notesSz cx="6989763" cy="927576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1" userDrawn="1">
          <p15:clr>
            <a:srgbClr val="A4A3A4"/>
          </p15:clr>
        </p15:guide>
        <p15:guide id="2" pos="2202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ara Brown" initials="SB" lastIdx="10" clrIdx="0"/>
  <p:cmAuthor id="2" name="Jennifer Johnson" initials="JJ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F81BD"/>
    <a:srgbClr val="74B3AB"/>
    <a:srgbClr val="9ABA59"/>
    <a:srgbClr val="88AEDC"/>
    <a:srgbClr val="6B98CF"/>
    <a:srgbClr val="95CCCA"/>
    <a:srgbClr val="9ED9D6"/>
    <a:srgbClr val="79A6A4"/>
    <a:srgbClr val="78BEBB"/>
    <a:srgbClr val="C4F5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29" autoAdjust="0"/>
    <p:restoredTop sz="94307" autoAdjust="0"/>
  </p:normalViewPr>
  <p:slideViewPr>
    <p:cSldViewPr>
      <p:cViewPr varScale="1">
        <p:scale>
          <a:sx n="111" d="100"/>
          <a:sy n="111" d="100"/>
        </p:scale>
        <p:origin x="586" y="8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-4098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-1504"/>
    </p:cViewPr>
  </p:sorterViewPr>
  <p:notesViewPr>
    <p:cSldViewPr>
      <p:cViewPr varScale="1">
        <p:scale>
          <a:sx n="91" d="100"/>
          <a:sy n="91" d="100"/>
        </p:scale>
        <p:origin x="-3210" y="-114"/>
      </p:cViewPr>
      <p:guideLst>
        <p:guide orient="horz" pos="2921"/>
        <p:guide pos="220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028950" cy="463550"/>
          </a:xfrm>
          <a:prstGeom prst="rect">
            <a:avLst/>
          </a:prstGeom>
        </p:spPr>
        <p:txBody>
          <a:bodyPr vert="horz" lIns="91422" tIns="45710" rIns="91422" bIns="4571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59225" y="0"/>
            <a:ext cx="3028950" cy="463550"/>
          </a:xfrm>
          <a:prstGeom prst="rect">
            <a:avLst/>
          </a:prstGeom>
        </p:spPr>
        <p:txBody>
          <a:bodyPr vert="horz" wrap="square" lIns="91422" tIns="45710" rIns="91422" bIns="4571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A7860903-D47C-4175-9339-C308784311C4}" type="datetimeFigureOut">
              <a:rPr lang="en-US"/>
              <a:pPr>
                <a:defRPr/>
              </a:pPr>
              <a:t>9/14/2018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8810625"/>
            <a:ext cx="3028950" cy="463550"/>
          </a:xfrm>
          <a:prstGeom prst="rect">
            <a:avLst/>
          </a:prstGeom>
        </p:spPr>
        <p:txBody>
          <a:bodyPr vert="horz" lIns="91422" tIns="45710" rIns="91422" bIns="4571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59225" y="8810625"/>
            <a:ext cx="3028950" cy="463550"/>
          </a:xfrm>
          <a:prstGeom prst="rect">
            <a:avLst/>
          </a:prstGeom>
        </p:spPr>
        <p:txBody>
          <a:bodyPr vert="horz" wrap="square" lIns="91422" tIns="45710" rIns="91422" bIns="4571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CF16B938-B238-4447-8454-8E727EA96C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5035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028950" cy="463550"/>
          </a:xfrm>
          <a:prstGeom prst="rect">
            <a:avLst/>
          </a:prstGeom>
        </p:spPr>
        <p:txBody>
          <a:bodyPr vert="horz" lIns="92920" tIns="46460" rIns="92920" bIns="4646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9225" y="0"/>
            <a:ext cx="3028950" cy="463550"/>
          </a:xfrm>
          <a:prstGeom prst="rect">
            <a:avLst/>
          </a:prstGeom>
        </p:spPr>
        <p:txBody>
          <a:bodyPr vert="horz" wrap="square" lIns="92920" tIns="46460" rIns="92920" bIns="4646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BBE5A727-D028-4240-8735-FD7755BB20BF}" type="datetimeFigureOut">
              <a:rPr lang="en-US"/>
              <a:pPr>
                <a:defRPr/>
              </a:pPr>
              <a:t>9/14/2018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3225" y="695325"/>
            <a:ext cx="6183313" cy="3478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920" tIns="46460" rIns="92920" bIns="4646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3" y="4405316"/>
            <a:ext cx="5592763" cy="4175125"/>
          </a:xfrm>
          <a:prstGeom prst="rect">
            <a:avLst/>
          </a:prstGeom>
        </p:spPr>
        <p:txBody>
          <a:bodyPr vert="horz" lIns="92920" tIns="46460" rIns="92920" bIns="4646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8810625"/>
            <a:ext cx="3028950" cy="463550"/>
          </a:xfrm>
          <a:prstGeom prst="rect">
            <a:avLst/>
          </a:prstGeom>
        </p:spPr>
        <p:txBody>
          <a:bodyPr vert="horz" lIns="92920" tIns="46460" rIns="92920" bIns="4646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9225" y="8810625"/>
            <a:ext cx="3028950" cy="463550"/>
          </a:xfrm>
          <a:prstGeom prst="rect">
            <a:avLst/>
          </a:prstGeom>
        </p:spPr>
        <p:txBody>
          <a:bodyPr vert="horz" wrap="square" lIns="92920" tIns="46460" rIns="92920" bIns="4646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3CE5E82C-1C30-48E5-B078-266901ED34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366296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CE5E82C-1C30-48E5-B078-266901ED34B4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5121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CE5E82C-1C30-48E5-B078-266901ED34B4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4186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10 Million Blu-Ray</a:t>
            </a:r>
            <a:r>
              <a:rPr lang="en-US" baseline="0" dirty="0" smtClean="0"/>
              <a:t> disks stacked up that span 4 Eiffel Towers</a:t>
            </a:r>
            <a:endParaRPr lang="en-US" dirty="0" smtClean="0"/>
          </a:p>
          <a:p>
            <a:r>
              <a:rPr lang="en-US" dirty="0" smtClean="0"/>
              <a:t>4X Faster than World Economy</a:t>
            </a:r>
          </a:p>
          <a:p>
            <a:r>
              <a:rPr lang="en-US" dirty="0" smtClean="0"/>
              <a:t>More</a:t>
            </a:r>
            <a:r>
              <a:rPr lang="en-US" baseline="0" dirty="0" smtClean="0"/>
              <a:t> connected assets being attached every day</a:t>
            </a:r>
          </a:p>
          <a:p>
            <a:r>
              <a:rPr lang="en-US" baseline="0" dirty="0" smtClean="0"/>
              <a:t>We can pat ourselves on the back for succeeding in collecting the data – Now what!</a:t>
            </a:r>
            <a:endParaRPr lang="en-US" dirty="0" smtClean="0"/>
          </a:p>
          <a:p>
            <a:r>
              <a:rPr lang="en-US" dirty="0" smtClean="0"/>
              <a:t>Increasing quantity of data allows for more qualitative Approach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CE5E82C-1C30-48E5-B078-266901ED34B4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816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Low</a:t>
            </a:r>
            <a:r>
              <a:rPr lang="en-US" b="1" baseline="0" dirty="0" smtClean="0"/>
              <a:t> Cost Processing Power</a:t>
            </a:r>
            <a:r>
              <a:rPr lang="en-US" baseline="0" dirty="0" smtClean="0"/>
              <a:t> - </a:t>
            </a:r>
            <a:r>
              <a:rPr lang="en-US" dirty="0" smtClean="0"/>
              <a:t>Mores</a:t>
            </a:r>
            <a:r>
              <a:rPr lang="en-US" baseline="0" dirty="0" smtClean="0"/>
              <a:t> law &amp; ever lower c</a:t>
            </a:r>
            <a:r>
              <a:rPr lang="en-US" dirty="0" smtClean="0"/>
              <a:t>ost of </a:t>
            </a:r>
            <a:r>
              <a:rPr lang="en-US" baseline="0" dirty="0" smtClean="0"/>
              <a:t>microprocessors &amp; </a:t>
            </a:r>
            <a:r>
              <a:rPr lang="en-US" dirty="0" smtClean="0"/>
              <a:t>electronic</a:t>
            </a:r>
            <a:r>
              <a:rPr lang="en-US" baseline="0" dirty="0" smtClean="0"/>
              <a:t> components</a:t>
            </a:r>
          </a:p>
          <a:p>
            <a:r>
              <a:rPr lang="en-US" b="1" baseline="0" dirty="0" smtClean="0"/>
              <a:t>Wireless Connectivity</a:t>
            </a:r>
            <a:r>
              <a:rPr lang="en-US" baseline="0" dirty="0" smtClean="0"/>
              <a:t> - Internet of Everything connected, increasingly wirelessly</a:t>
            </a:r>
          </a:p>
          <a:p>
            <a:r>
              <a:rPr lang="en-US" b="1" baseline="0" dirty="0" smtClean="0"/>
              <a:t>Secure Scalability </a:t>
            </a:r>
            <a:r>
              <a:rPr lang="en-US" baseline="0" dirty="0" smtClean="0"/>
              <a:t>– Secure zero touch onboarding and Product Lifecycle Management</a:t>
            </a:r>
          </a:p>
          <a:p>
            <a:r>
              <a:rPr lang="en-US" b="1" baseline="0" dirty="0" smtClean="0"/>
              <a:t>Real Time Operating System</a:t>
            </a:r>
            <a:r>
              <a:rPr lang="en-US" baseline="0" dirty="0" smtClean="0"/>
              <a:t> – Exposing high layer APIs that can run in a constrained device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b="1" baseline="0" dirty="0" smtClean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0" baseline="0" dirty="0" smtClean="0"/>
              <a:t>Dot in the middle reads</a:t>
            </a:r>
            <a:r>
              <a:rPr lang="en-US" b="1" baseline="0" dirty="0" smtClean="0"/>
              <a:t> = Decentralize </a:t>
            </a:r>
            <a:r>
              <a:rPr lang="en-US" b="1" baseline="0" dirty="0" err="1" smtClean="0"/>
              <a:t>IoT</a:t>
            </a:r>
            <a:r>
              <a:rPr lang="en-US" b="1" baseline="0" dirty="0" smtClean="0"/>
              <a:t> Networks – for Enterprise Internet of Things  </a:t>
            </a:r>
          </a:p>
          <a:p>
            <a:endParaRPr lang="en-US" baseline="0" dirty="0" smtClean="0"/>
          </a:p>
          <a:p>
            <a:r>
              <a:rPr lang="en-US" baseline="0" dirty="0" smtClean="0"/>
              <a:t>TAGLINE = </a:t>
            </a:r>
            <a:r>
              <a:rPr lang="en-US" b="1" baseline="0" dirty="0" smtClean="0"/>
              <a:t>Distribute Intelligence closer to the assets to drive more efficient actionable outcomes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CE5E82C-1C30-48E5-B078-266901ED34B4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9629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CE5E82C-1C30-48E5-B078-266901ED34B4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3056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png"/><Relationship Id="rId18" Type="http://schemas.openxmlformats.org/officeDocument/2006/relationships/image" Target="../media/image27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17" Type="http://schemas.openxmlformats.org/officeDocument/2006/relationships/image" Target="../media/image26.png"/><Relationship Id="rId2" Type="http://schemas.openxmlformats.org/officeDocument/2006/relationships/image" Target="../media/image13.png"/><Relationship Id="rId16" Type="http://schemas.openxmlformats.org/officeDocument/2006/relationships/image" Target="../media/image2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5" Type="http://schemas.openxmlformats.org/officeDocument/2006/relationships/image" Target="../media/image2.pn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Relationship Id="rId1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13" Type="http://schemas.openxmlformats.org/officeDocument/2006/relationships/image" Target="../media/image38.png"/><Relationship Id="rId18" Type="http://schemas.openxmlformats.org/officeDocument/2006/relationships/image" Target="../media/image42.png"/><Relationship Id="rId3" Type="http://schemas.openxmlformats.org/officeDocument/2006/relationships/image" Target="../media/image17.png"/><Relationship Id="rId7" Type="http://schemas.openxmlformats.org/officeDocument/2006/relationships/image" Target="../media/image32.png"/><Relationship Id="rId12" Type="http://schemas.openxmlformats.org/officeDocument/2006/relationships/image" Target="../media/image37.png"/><Relationship Id="rId17" Type="http://schemas.openxmlformats.org/officeDocument/2006/relationships/image" Target="../media/image41.png"/><Relationship Id="rId2" Type="http://schemas.openxmlformats.org/officeDocument/2006/relationships/image" Target="../media/image28.png"/><Relationship Id="rId16" Type="http://schemas.openxmlformats.org/officeDocument/2006/relationships/image" Target="../media/image40.png"/><Relationship Id="rId20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1.png"/><Relationship Id="rId11" Type="http://schemas.openxmlformats.org/officeDocument/2006/relationships/image" Target="../media/image36.png"/><Relationship Id="rId5" Type="http://schemas.openxmlformats.org/officeDocument/2006/relationships/image" Target="../media/image30.png"/><Relationship Id="rId15" Type="http://schemas.openxmlformats.org/officeDocument/2006/relationships/image" Target="../media/image1.png"/><Relationship Id="rId10" Type="http://schemas.openxmlformats.org/officeDocument/2006/relationships/image" Target="../media/image35.png"/><Relationship Id="rId19" Type="http://schemas.openxmlformats.org/officeDocument/2006/relationships/image" Target="../media/image43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Relationship Id="rId14" Type="http://schemas.openxmlformats.org/officeDocument/2006/relationships/image" Target="../media/image39.png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3" name="Picture 26" descr="MTS_Circuit_Pattern_Grid_Texture_STRIP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544888"/>
            <a:ext cx="9144000" cy="779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91263" y="3943350"/>
            <a:ext cx="455612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18450" y="376078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18450" y="376078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1066800" y="4171950"/>
            <a:ext cx="228600" cy="15240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8" name="Picture 38" descr="logo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0325" y="1200150"/>
            <a:ext cx="6594475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087688"/>
            <a:ext cx="658813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163" y="4400550"/>
            <a:ext cx="2286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4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3088" y="3495675"/>
            <a:ext cx="309562" cy="30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4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7675" y="3716338"/>
            <a:ext cx="762000" cy="760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4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40763" y="3409950"/>
            <a:ext cx="503237" cy="102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4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58200" y="3332163"/>
            <a:ext cx="455613" cy="45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5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40763" y="3409950"/>
            <a:ext cx="503237" cy="102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4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58200" y="3333750"/>
            <a:ext cx="455613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ctangle 16"/>
          <p:cNvSpPr/>
          <p:nvPr/>
        </p:nvSpPr>
        <p:spPr>
          <a:xfrm>
            <a:off x="0" y="4972050"/>
            <a:ext cx="9144000" cy="171450"/>
          </a:xfrm>
          <a:prstGeom prst="rect">
            <a:avLst/>
          </a:prstGeom>
          <a:gradFill flip="none" rotWithShape="1">
            <a:gsLst>
              <a:gs pos="100000">
                <a:schemeClr val="accent1">
                  <a:shade val="51000"/>
                  <a:satMod val="130000"/>
                </a:schemeClr>
              </a:gs>
              <a:gs pos="10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  <a:lin ang="540000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0" y="0"/>
            <a:ext cx="9144000" cy="3429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51000"/>
                  <a:satMod val="130000"/>
                </a:schemeClr>
              </a:gs>
              <a:gs pos="10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  <a:lin ang="1620000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9" name="Picture 49" descr="PATTERN-LARGE-20percent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4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50" descr="PATTERN-LARGE-20percent.png"/>
          <p:cNvPicPr>
            <a:picLocks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970463"/>
            <a:ext cx="9144000" cy="173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51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086100"/>
            <a:ext cx="658813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52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7675" y="3714750"/>
            <a:ext cx="762000" cy="760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53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3088" y="3495675"/>
            <a:ext cx="309562" cy="30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3539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1028700"/>
            <a:ext cx="27797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028701"/>
            <a:ext cx="5111750" cy="388619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1885951"/>
            <a:ext cx="2779713" cy="3028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|  Proprietary &amp; Confidential  |  © 2018 Multi-Tech Systems, Inc. All rights reserved.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C6BA99-A01F-45F5-9860-D54EFE0806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15431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88620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028700"/>
            <a:ext cx="5486400" cy="280273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31125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|  Proprietary &amp; Confidential  |  © 2018 Multi-Tech Systems, Inc. All rights reserved.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25DE4A-8774-4EF9-990E-AC56364F61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4906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33400" y="571500"/>
            <a:ext cx="84582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|  Proprietary &amp; Confidential  |  © 2018 Multi-Tech Systems, Inc. All rights reserved.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6ADC15-30B5-4B59-B026-832DA94418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1564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443"/>
            <a:ext cx="8229600" cy="85725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718164" y="4948242"/>
            <a:ext cx="990833" cy="161794"/>
          </a:xfrm>
          <a:prstGeom prst="rect">
            <a:avLst/>
          </a:prstGeom>
        </p:spPr>
        <p:txBody>
          <a:bodyPr lIns="68589" tIns="34295" rIns="68589" bIns="34295"/>
          <a:lstStyle/>
          <a:p>
            <a:r>
              <a:rPr lang="en-US" smtClean="0"/>
              <a:t>|  Proprietary &amp; Confidential  |  © 2018 Multi-Tech Systems, Inc. All rights reserved.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35233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9569115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02720370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ont Cov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LoRa-Alliance_Logo_Cyan-Black-RG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104" y="445536"/>
            <a:ext cx="2872938" cy="974044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3812627" y="304800"/>
            <a:ext cx="5141251" cy="863189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189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800" b="1" i="0">
                <a:latin typeface="Arial" charset="0"/>
                <a:ea typeface="Arial" charset="0"/>
                <a:cs typeface="Arial" charset="0"/>
              </a:defRPr>
            </a:lvl1pPr>
            <a:lvl2pPr marL="457189" indent="0">
              <a:buNone/>
              <a:defRPr b="0" i="0">
                <a:latin typeface="Century Gothic" charset="0"/>
                <a:ea typeface="Century Gothic" charset="0"/>
                <a:cs typeface="Century Gothic" charset="0"/>
              </a:defRPr>
            </a:lvl2pPr>
            <a:lvl3pPr marL="914378" indent="0">
              <a:buNone/>
              <a:defRPr>
                <a:latin typeface="Arial" charset="0"/>
                <a:ea typeface="Arial" charset="0"/>
                <a:cs typeface="Arial" charset="0"/>
              </a:defRPr>
            </a:lvl3pPr>
            <a:lvl4pPr marL="1371566" indent="0">
              <a:buNone/>
              <a:defRPr>
                <a:latin typeface="Arial" charset="0"/>
                <a:ea typeface="Arial" charset="0"/>
                <a:cs typeface="Arial" charset="0"/>
              </a:defRPr>
            </a:lvl4pPr>
            <a:lvl5pPr marL="1828754" indent="0">
              <a:buNone/>
              <a:defRPr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3812627" y="1227944"/>
            <a:ext cx="5141251" cy="615429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189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400" b="0">
                <a:solidFill>
                  <a:schemeClr val="accent6">
                    <a:lumMod val="90000"/>
                    <a:lumOff val="10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  <a:lvl2pPr marL="457189" indent="0">
              <a:buNone/>
              <a:defRPr>
                <a:latin typeface="+mn-lt"/>
                <a:ea typeface="Arial" charset="0"/>
                <a:cs typeface="Arial" charset="0"/>
              </a:defRPr>
            </a:lvl2pPr>
            <a:lvl3pPr marL="914378" indent="0">
              <a:buNone/>
              <a:defRPr>
                <a:latin typeface="Arial" charset="0"/>
                <a:ea typeface="Arial" charset="0"/>
                <a:cs typeface="Arial" charset="0"/>
              </a:defRPr>
            </a:lvl3pPr>
            <a:lvl4pPr marL="1371566" indent="0">
              <a:buNone/>
              <a:defRPr>
                <a:latin typeface="Arial" charset="0"/>
                <a:ea typeface="Arial" charset="0"/>
                <a:cs typeface="Arial" charset="0"/>
              </a:defRPr>
            </a:lvl4pPr>
            <a:lvl5pPr marL="1828754" indent="0">
              <a:buNone/>
              <a:defRPr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1903326"/>
            <a:ext cx="9144000" cy="3240174"/>
          </a:xfrm>
          <a:prstGeom prst="rect">
            <a:avLst/>
          </a:prstGeom>
          <a:solidFill>
            <a:schemeClr val="accent6">
              <a:lumMod val="10000"/>
              <a:lumOff val="90000"/>
            </a:schemeClr>
          </a:solidFill>
        </p:spPr>
        <p:txBody>
          <a:bodyPr anchor="ctr"/>
          <a:lstStyle>
            <a:lvl1pPr marL="0" indent="0" algn="ctr">
              <a:buNone/>
              <a:defRPr baseline="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Insert Placeholder Picture Here</a:t>
            </a:r>
          </a:p>
        </p:txBody>
      </p:sp>
    </p:spTree>
    <p:extLst>
      <p:ext uri="{BB962C8B-B14F-4D97-AF65-F5344CB8AC3E}">
        <p14:creationId xmlns:p14="http://schemas.microsoft.com/office/powerpoint/2010/main" val="11194387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9144000" cy="70551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29600" y="224315"/>
            <a:ext cx="457200" cy="273844"/>
          </a:xfrm>
          <a:prstGeom prst="rect">
            <a:avLst/>
          </a:prstGeom>
        </p:spPr>
        <p:txBody>
          <a:bodyPr anchor="b"/>
          <a:lstStyle>
            <a:lvl1pPr algn="r">
              <a:defRPr sz="1100" b="1" i="0">
                <a:latin typeface="Arial" charset="0"/>
                <a:ea typeface="Arial" charset="0"/>
                <a:cs typeface="Arial" charset="0"/>
              </a:defRPr>
            </a:lvl1pPr>
          </a:lstStyle>
          <a:p>
            <a:pPr defTabSz="457189" fontAlgn="auto">
              <a:spcBef>
                <a:spcPts val="0"/>
              </a:spcBef>
              <a:spcAft>
                <a:spcPts val="0"/>
              </a:spcAft>
            </a:pPr>
            <a:fld id="{7A067BDE-D15A-F14B-8A8C-9548B2E363B6}" type="slidenum">
              <a:rPr lang="en-US" smtClean="0">
                <a:solidFill>
                  <a:srgbClr val="000000"/>
                </a:solidFill>
              </a:rPr>
              <a:pPr defTabSz="45718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431801" y="215523"/>
            <a:ext cx="5918200" cy="274637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lnSpc>
                <a:spcPct val="95000"/>
              </a:lnSpc>
              <a:buNone/>
              <a:defRPr sz="1800" b="1" i="0"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s-ES" dirty="0" err="1"/>
              <a:t>Edit</a:t>
            </a:r>
            <a:r>
              <a:rPr lang="es-ES" dirty="0"/>
              <a:t> </a:t>
            </a:r>
            <a:r>
              <a:rPr lang="es-ES" dirty="0" err="1"/>
              <a:t>This</a:t>
            </a:r>
            <a:r>
              <a:rPr lang="es-ES" dirty="0"/>
              <a:t> </a:t>
            </a:r>
            <a:r>
              <a:rPr lang="es-ES" dirty="0" err="1"/>
              <a:t>Presentation</a:t>
            </a:r>
            <a:r>
              <a:rPr lang="es-ES" dirty="0"/>
              <a:t> </a:t>
            </a:r>
            <a:r>
              <a:rPr lang="es-ES" dirty="0" err="1"/>
              <a:t>Title</a:t>
            </a:r>
            <a:endParaRPr lang="en-US" dirty="0"/>
          </a:p>
        </p:txBody>
      </p:sp>
      <p:pic>
        <p:nvPicPr>
          <p:cNvPr id="7" name="Picture 6" descr="LoRa-Alliance_Logo_Black-RGB.png"/>
          <p:cNvPicPr>
            <a:picLocks noChangeAspect="1"/>
          </p:cNvPicPr>
          <p:nvPr userDrawn="1"/>
        </p:nvPicPr>
        <p:blipFill>
          <a:blip r:embed="rId2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19014" y="4737296"/>
            <a:ext cx="1091293" cy="369993"/>
          </a:xfrm>
          <a:prstGeom prst="rect">
            <a:avLst/>
          </a:prstGeom>
        </p:spPr>
      </p:pic>
      <p:sp>
        <p:nvSpPr>
          <p:cNvPr id="4" name="Content Placeholder 3"/>
          <p:cNvSpPr>
            <a:spLocks noGrp="1"/>
          </p:cNvSpPr>
          <p:nvPr>
            <p:ph sz="quarter" idx="15"/>
          </p:nvPr>
        </p:nvSpPr>
        <p:spPr>
          <a:xfrm>
            <a:off x="436563" y="855297"/>
            <a:ext cx="8270875" cy="373222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76901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9144000" cy="70551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29600" y="224315"/>
            <a:ext cx="457200" cy="273844"/>
          </a:xfrm>
          <a:prstGeom prst="rect">
            <a:avLst/>
          </a:prstGeom>
        </p:spPr>
        <p:txBody>
          <a:bodyPr anchor="b"/>
          <a:lstStyle>
            <a:lvl1pPr algn="r">
              <a:defRPr sz="1100" b="1" i="0">
                <a:latin typeface="Arial" charset="0"/>
                <a:ea typeface="Arial" charset="0"/>
                <a:cs typeface="Arial" charset="0"/>
              </a:defRPr>
            </a:lvl1pPr>
          </a:lstStyle>
          <a:p>
            <a:pPr defTabSz="457189" fontAlgn="auto">
              <a:spcBef>
                <a:spcPts val="0"/>
              </a:spcBef>
              <a:spcAft>
                <a:spcPts val="0"/>
              </a:spcAft>
            </a:pPr>
            <a:fld id="{7A067BDE-D15A-F14B-8A8C-9548B2E363B6}" type="slidenum">
              <a:rPr lang="en-US" smtClean="0">
                <a:solidFill>
                  <a:srgbClr val="000000"/>
                </a:solidFill>
              </a:rPr>
              <a:pPr defTabSz="45718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431801" y="215523"/>
            <a:ext cx="5918200" cy="274637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lnSpc>
                <a:spcPct val="95000"/>
              </a:lnSpc>
              <a:buNone/>
              <a:defRPr sz="1800" b="1" i="0"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s-ES" dirty="0" err="1"/>
              <a:t>Edit</a:t>
            </a:r>
            <a:r>
              <a:rPr lang="es-ES" dirty="0"/>
              <a:t> </a:t>
            </a:r>
            <a:r>
              <a:rPr lang="es-ES" dirty="0" err="1"/>
              <a:t>This</a:t>
            </a:r>
            <a:r>
              <a:rPr lang="es-ES" dirty="0"/>
              <a:t> </a:t>
            </a:r>
            <a:r>
              <a:rPr lang="es-ES" dirty="0" err="1"/>
              <a:t>Presentation</a:t>
            </a:r>
            <a:r>
              <a:rPr lang="es-ES" dirty="0"/>
              <a:t> </a:t>
            </a:r>
            <a:r>
              <a:rPr lang="es-ES" dirty="0" err="1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369377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+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29600" y="224315"/>
            <a:ext cx="457200" cy="273844"/>
          </a:xfrm>
          <a:prstGeom prst="rect">
            <a:avLst/>
          </a:prstGeom>
        </p:spPr>
        <p:txBody>
          <a:bodyPr anchor="b"/>
          <a:lstStyle>
            <a:lvl1pPr algn="r">
              <a:defRPr sz="1100" b="1" i="0">
                <a:latin typeface="Arial" charset="0"/>
                <a:ea typeface="Arial" charset="0"/>
                <a:cs typeface="Arial" charset="0"/>
              </a:defRPr>
            </a:lvl1pPr>
          </a:lstStyle>
          <a:p>
            <a:pPr defTabSz="457189" fontAlgn="auto">
              <a:spcBef>
                <a:spcPts val="0"/>
              </a:spcBef>
              <a:spcAft>
                <a:spcPts val="0"/>
              </a:spcAft>
            </a:pPr>
            <a:fld id="{7A067BDE-D15A-F14B-8A8C-9548B2E363B6}" type="slidenum">
              <a:rPr lang="en-US" smtClean="0">
                <a:solidFill>
                  <a:srgbClr val="000000"/>
                </a:solidFill>
              </a:rPr>
              <a:pPr defTabSz="45718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7" name="Picture 6" descr="LoRa-Alliance_Logo_Black-RGB.png"/>
          <p:cNvPicPr>
            <a:picLocks noChangeAspect="1"/>
          </p:cNvPicPr>
          <p:nvPr userDrawn="1"/>
        </p:nvPicPr>
        <p:blipFill>
          <a:blip r:embed="rId2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19014" y="4737296"/>
            <a:ext cx="1091293" cy="369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71667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Page w Text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4" name="Picture 26" descr="MTS_Circuit_Pattern_Grid_Texture_STRIP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25" y="3922713"/>
            <a:ext cx="8991600" cy="59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762000" y="4087813"/>
            <a:ext cx="152400" cy="46037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8763000" y="4370388"/>
            <a:ext cx="76200" cy="76200"/>
          </a:xfrm>
          <a:prstGeom prst="ellipse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7" name="Picture 31" descr="logo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14500" y="742950"/>
            <a:ext cx="5715000" cy="1189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487738"/>
            <a:ext cx="565150" cy="1125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713" y="3895725"/>
            <a:ext cx="230187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50" y="4572000"/>
            <a:ext cx="171450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4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0050" y="4057650"/>
            <a:ext cx="5715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4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486150"/>
            <a:ext cx="565150" cy="112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4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0050" y="4057650"/>
            <a:ext cx="571500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713" y="3895725"/>
            <a:ext cx="230187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" name="Group 44"/>
          <p:cNvGrpSpPr>
            <a:grpSpLocks/>
          </p:cNvGrpSpPr>
          <p:nvPr/>
        </p:nvGrpSpPr>
        <p:grpSpPr bwMode="auto">
          <a:xfrm>
            <a:off x="8629650" y="3771900"/>
            <a:ext cx="514350" cy="825500"/>
            <a:chOff x="8458200" y="3771258"/>
            <a:chExt cx="685800" cy="826579"/>
          </a:xfrm>
        </p:grpSpPr>
        <p:pic>
          <p:nvPicPr>
            <p:cNvPr id="17" name="Picture 45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40620" y="3829214"/>
              <a:ext cx="503380" cy="7686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46"/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58200" y="3771258"/>
              <a:ext cx="456344" cy="3416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" name="Picture 47"/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40620" y="3829213"/>
              <a:ext cx="503380" cy="768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Picture 48"/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58200" y="3772063"/>
              <a:ext cx="456344" cy="3416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1" name="Rectangle 20"/>
          <p:cNvSpPr/>
          <p:nvPr/>
        </p:nvSpPr>
        <p:spPr>
          <a:xfrm>
            <a:off x="0" y="0"/>
            <a:ext cx="9144000" cy="3429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51000"/>
                  <a:satMod val="130000"/>
                </a:schemeClr>
              </a:gs>
              <a:gs pos="10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  <a:lin ang="1620000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22" name="Picture 50" descr="PATTERN-LARGE-20percent.png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4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51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00838" y="4229100"/>
            <a:ext cx="342900" cy="34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4" name="Group 52"/>
          <p:cNvGrpSpPr>
            <a:grpSpLocks/>
          </p:cNvGrpSpPr>
          <p:nvPr/>
        </p:nvGrpSpPr>
        <p:grpSpPr bwMode="auto">
          <a:xfrm>
            <a:off x="7908925" y="4087813"/>
            <a:ext cx="228600" cy="228600"/>
            <a:chOff x="7924800" y="4113942"/>
            <a:chExt cx="228172" cy="228761"/>
          </a:xfrm>
        </p:grpSpPr>
        <p:pic>
          <p:nvPicPr>
            <p:cNvPr id="25" name="Picture 53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24800" y="4113942"/>
              <a:ext cx="228172" cy="2277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6" name="Picture 54"/>
            <p:cNvPicPr>
              <a:picLocks noChangeAspect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24800" y="4114963"/>
              <a:ext cx="228172" cy="2277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7" name="Picture 55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28788" y="4171950"/>
            <a:ext cx="227012" cy="227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56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28788" y="4173538"/>
            <a:ext cx="227012" cy="227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Rectangle 28"/>
          <p:cNvSpPr/>
          <p:nvPr/>
        </p:nvSpPr>
        <p:spPr>
          <a:xfrm>
            <a:off x="0" y="4972050"/>
            <a:ext cx="9144000" cy="171450"/>
          </a:xfrm>
          <a:prstGeom prst="rect">
            <a:avLst/>
          </a:prstGeom>
          <a:gradFill flip="none" rotWithShape="1">
            <a:gsLst>
              <a:gs pos="100000">
                <a:schemeClr val="accent1">
                  <a:shade val="51000"/>
                  <a:satMod val="130000"/>
                </a:schemeClr>
              </a:gs>
              <a:gs pos="10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  <a:lin ang="540000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30" name="Picture 58" descr="PATTERN-LARGE-20percent.png"/>
          <p:cNvPicPr>
            <a:picLocks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970463"/>
            <a:ext cx="9144000" cy="173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1885950"/>
            <a:ext cx="8229600" cy="1981200"/>
          </a:xfrm>
          <a:noFill/>
        </p:spPr>
        <p:txBody>
          <a:bodyPr lIns="0" tIns="45720" rIns="0"/>
          <a:lstStyle>
            <a:lvl1pPr algn="ctr">
              <a:lnSpc>
                <a:spcPct val="100000"/>
              </a:lnSpc>
              <a:defRPr sz="2000" b="0" spc="-2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93426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Content Two Colum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9144000" cy="70551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37912" y="224315"/>
            <a:ext cx="448887" cy="273844"/>
          </a:xfrm>
          <a:prstGeom prst="rect">
            <a:avLst/>
          </a:prstGeom>
        </p:spPr>
        <p:txBody>
          <a:bodyPr anchor="b"/>
          <a:lstStyle>
            <a:lvl1pPr algn="r">
              <a:defRPr sz="1100" b="1" i="0">
                <a:latin typeface="Arial" charset="0"/>
                <a:ea typeface="Arial" charset="0"/>
                <a:cs typeface="Arial" charset="0"/>
              </a:defRPr>
            </a:lvl1pPr>
          </a:lstStyle>
          <a:p>
            <a:pPr defTabSz="457189" fontAlgn="auto">
              <a:spcBef>
                <a:spcPts val="0"/>
              </a:spcBef>
              <a:spcAft>
                <a:spcPts val="0"/>
              </a:spcAft>
            </a:pPr>
            <a:fld id="{7A067BDE-D15A-F14B-8A8C-9548B2E363B6}" type="slidenum">
              <a:rPr lang="en-US" smtClean="0">
                <a:solidFill>
                  <a:srgbClr val="000000"/>
                </a:solidFill>
              </a:rPr>
              <a:pPr defTabSz="45718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9" name="Picture 8" descr="LoRa-Alliance_Logo_Black-RGB.png"/>
          <p:cNvPicPr>
            <a:picLocks noChangeAspect="1"/>
          </p:cNvPicPr>
          <p:nvPr userDrawn="1"/>
        </p:nvPicPr>
        <p:blipFill>
          <a:blip r:embed="rId2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19014" y="4737296"/>
            <a:ext cx="1091293" cy="369993"/>
          </a:xfrm>
          <a:prstGeom prst="rect">
            <a:avLst/>
          </a:prstGeom>
        </p:spPr>
      </p:pic>
      <p:sp>
        <p:nvSpPr>
          <p:cNvPr id="10" name="Content Placeholder 3"/>
          <p:cNvSpPr>
            <a:spLocks noGrp="1"/>
          </p:cNvSpPr>
          <p:nvPr>
            <p:ph sz="quarter" idx="15"/>
          </p:nvPr>
        </p:nvSpPr>
        <p:spPr>
          <a:xfrm>
            <a:off x="436564" y="855297"/>
            <a:ext cx="4019060" cy="373222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6"/>
          </p:nvPr>
        </p:nvSpPr>
        <p:spPr>
          <a:xfrm>
            <a:off x="4651114" y="855297"/>
            <a:ext cx="4019060" cy="373222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431801" y="215523"/>
            <a:ext cx="5918200" cy="274637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lnSpc>
                <a:spcPct val="95000"/>
              </a:lnSpc>
              <a:buNone/>
              <a:defRPr sz="1800" b="1" i="0"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s-ES" dirty="0" err="1"/>
              <a:t>Edit</a:t>
            </a:r>
            <a:r>
              <a:rPr lang="es-ES" dirty="0"/>
              <a:t> </a:t>
            </a:r>
            <a:r>
              <a:rPr lang="es-ES" dirty="0" err="1"/>
              <a:t>This</a:t>
            </a:r>
            <a:r>
              <a:rPr lang="es-ES" dirty="0"/>
              <a:t> </a:t>
            </a:r>
            <a:r>
              <a:rPr lang="es-ES" dirty="0" err="1"/>
              <a:t>Presentation</a:t>
            </a:r>
            <a:r>
              <a:rPr lang="es-ES" dirty="0"/>
              <a:t> </a:t>
            </a:r>
            <a:r>
              <a:rPr lang="es-ES" dirty="0" err="1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75045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Content Blue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92D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46225" y="224315"/>
            <a:ext cx="440575" cy="273844"/>
          </a:xfrm>
          <a:prstGeom prst="rect">
            <a:avLst/>
          </a:prstGeom>
        </p:spPr>
        <p:txBody>
          <a:bodyPr anchor="b"/>
          <a:lstStyle>
            <a:lvl1pPr algn="r">
              <a:defRPr sz="1100" b="1" i="0">
                <a:latin typeface="Arial" charset="0"/>
                <a:ea typeface="Arial" charset="0"/>
                <a:cs typeface="Arial" charset="0"/>
              </a:defRPr>
            </a:lvl1pPr>
          </a:lstStyle>
          <a:p>
            <a:pPr defTabSz="457189" fontAlgn="auto">
              <a:spcBef>
                <a:spcPts val="0"/>
              </a:spcBef>
              <a:spcAft>
                <a:spcPts val="0"/>
              </a:spcAft>
            </a:pPr>
            <a:fld id="{7A067BDE-D15A-F14B-8A8C-9548B2E363B6}" type="slidenum">
              <a:rPr lang="en-US" smtClean="0">
                <a:solidFill>
                  <a:srgbClr val="000000"/>
                </a:solidFill>
              </a:rPr>
              <a:pPr defTabSz="45718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17190" y="4737038"/>
            <a:ext cx="1093460" cy="370728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Content Placeholder 3"/>
          <p:cNvSpPr>
            <a:spLocks noGrp="1"/>
          </p:cNvSpPr>
          <p:nvPr>
            <p:ph sz="quarter" idx="15"/>
          </p:nvPr>
        </p:nvSpPr>
        <p:spPr>
          <a:xfrm>
            <a:off x="436563" y="855297"/>
            <a:ext cx="8270875" cy="373222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431801" y="215523"/>
            <a:ext cx="5918200" cy="274637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lnSpc>
                <a:spcPct val="95000"/>
              </a:lnSpc>
              <a:buNone/>
              <a:defRPr sz="1800" b="1" i="0"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s-ES" dirty="0" err="1"/>
              <a:t>Edit</a:t>
            </a:r>
            <a:r>
              <a:rPr lang="es-ES" dirty="0"/>
              <a:t> </a:t>
            </a:r>
            <a:r>
              <a:rPr lang="es-ES" dirty="0" err="1"/>
              <a:t>This</a:t>
            </a:r>
            <a:r>
              <a:rPr lang="es-ES" dirty="0"/>
              <a:t> </a:t>
            </a:r>
            <a:r>
              <a:rPr lang="es-ES" dirty="0" err="1"/>
              <a:t>Presentation</a:t>
            </a:r>
            <a:r>
              <a:rPr lang="es-ES" dirty="0"/>
              <a:t> </a:t>
            </a:r>
            <a:r>
              <a:rPr lang="es-ES" dirty="0" err="1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917115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losing_Blue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92D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72000" y="1497446"/>
            <a:ext cx="4114800" cy="1102519"/>
          </a:xfrm>
          <a:prstGeom prst="rect">
            <a:avLst/>
          </a:prstGeom>
        </p:spPr>
        <p:txBody>
          <a:bodyPr anchor="b"/>
          <a:lstStyle>
            <a:lvl1pPr algn="l">
              <a:defRPr sz="48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</a:lstStyle>
          <a:p>
            <a:r>
              <a:rPr lang="es-ES" dirty="0" err="1" smtClean="0"/>
              <a:t>Edit</a:t>
            </a:r>
            <a:r>
              <a:rPr lang="es-ES" dirty="0" smtClean="0"/>
              <a:t> </a:t>
            </a:r>
            <a:r>
              <a:rPr lang="es-ES" dirty="0" err="1" smtClean="0"/>
              <a:t>Section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572000" y="2848684"/>
            <a:ext cx="4114800" cy="2113734"/>
          </a:xfrm>
          <a:prstGeom prst="rect">
            <a:avLst/>
          </a:prstGeom>
        </p:spPr>
        <p:txBody>
          <a:bodyPr anchor="t"/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4400" b="1" i="0" spc="-150">
                <a:solidFill>
                  <a:schemeClr val="bg1"/>
                </a:solidFill>
                <a:latin typeface="+mj-lt"/>
                <a:ea typeface="Arial Black" charset="0"/>
                <a:cs typeface="Arial Black" charset="0"/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dirty="0" smtClean="0"/>
              <a:t>EDIT MASTER 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224315"/>
            <a:ext cx="2133600" cy="273844"/>
          </a:xfrm>
          <a:prstGeom prst="rect">
            <a:avLst/>
          </a:prstGeom>
        </p:spPr>
        <p:txBody>
          <a:bodyPr anchor="b"/>
          <a:lstStyle>
            <a:lvl1pPr algn="r">
              <a:defRPr sz="1100" b="1" i="0">
                <a:latin typeface="Century Gothic" charset="0"/>
                <a:ea typeface="Century Gothic" charset="0"/>
                <a:cs typeface="Century Gothic" charset="0"/>
              </a:defRPr>
            </a:lvl1pPr>
          </a:lstStyle>
          <a:p>
            <a:pPr defTabSz="457189" fontAlgn="auto">
              <a:spcBef>
                <a:spcPts val="0"/>
              </a:spcBef>
              <a:spcAft>
                <a:spcPts val="0"/>
              </a:spcAft>
            </a:pPr>
            <a:fld id="{7A067BDE-D15A-F14B-8A8C-9548B2E363B6}" type="slidenum">
              <a:rPr lang="en-US" smtClean="0">
                <a:solidFill>
                  <a:srgbClr val="000000"/>
                </a:solidFill>
              </a:rPr>
              <a:pPr defTabSz="45718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7" name="Picture 6" descr="LoRa-Alliance_Logo_Black-RGB.png"/>
          <p:cNvPicPr>
            <a:picLocks noChangeAspect="1"/>
          </p:cNvPicPr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498" y="4323353"/>
            <a:ext cx="1380356" cy="467997"/>
          </a:xfrm>
          <a:prstGeom prst="rect">
            <a:avLst/>
          </a:prstGeom>
        </p:spPr>
      </p:pic>
      <p:cxnSp>
        <p:nvCxnSpPr>
          <p:cNvPr id="8" name="Straight Connector 7"/>
          <p:cNvCxnSpPr/>
          <p:nvPr userDrawn="1"/>
        </p:nvCxnSpPr>
        <p:spPr>
          <a:xfrm>
            <a:off x="4572001" y="2599964"/>
            <a:ext cx="4140199" cy="0"/>
          </a:xfrm>
          <a:prstGeom prst="line">
            <a:avLst/>
          </a:prstGeom>
          <a:ln w="381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431801" y="223839"/>
            <a:ext cx="5918200" cy="274637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>
              <a:buNone/>
              <a:defRPr sz="1500" b="1" i="0">
                <a:latin typeface="Century Gothic" charset="0"/>
                <a:ea typeface="Century Gothic" charset="0"/>
                <a:cs typeface="Century Gothic" charset="0"/>
              </a:defRPr>
            </a:lvl1pPr>
          </a:lstStyle>
          <a:p>
            <a:pPr lvl="0"/>
            <a:r>
              <a:rPr lang="es-ES" dirty="0" err="1" smtClean="0"/>
              <a:t>Edit</a:t>
            </a:r>
            <a:r>
              <a:rPr lang="es-ES" dirty="0" smtClean="0"/>
              <a:t> </a:t>
            </a:r>
            <a:r>
              <a:rPr lang="es-ES" dirty="0" err="1" smtClean="0"/>
              <a:t>This</a:t>
            </a:r>
            <a:r>
              <a:rPr lang="es-ES" dirty="0" smtClean="0"/>
              <a:t> </a:t>
            </a:r>
            <a:r>
              <a:rPr lang="es-ES" dirty="0" err="1" smtClean="0"/>
              <a:t>Presentation</a:t>
            </a:r>
            <a:r>
              <a:rPr lang="es-ES" dirty="0" smtClean="0"/>
              <a:t> </a:t>
            </a:r>
            <a:r>
              <a:rPr lang="es-ES" dirty="0" err="1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349285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asic_Grey">
    <p:bg>
      <p:bgPr>
        <a:solidFill>
          <a:schemeClr val="accent6">
            <a:lumMod val="25000"/>
            <a:lumOff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224315"/>
            <a:ext cx="2133600" cy="273844"/>
          </a:xfrm>
          <a:prstGeom prst="rect">
            <a:avLst/>
          </a:prstGeom>
        </p:spPr>
        <p:txBody>
          <a:bodyPr anchor="b"/>
          <a:lstStyle>
            <a:lvl1pPr algn="r">
              <a:defRPr sz="1100" b="1" i="0">
                <a:latin typeface="Century Gothic" charset="0"/>
                <a:ea typeface="Century Gothic" charset="0"/>
                <a:cs typeface="Century Gothic" charset="0"/>
              </a:defRPr>
            </a:lvl1pPr>
          </a:lstStyle>
          <a:p>
            <a:pPr defTabSz="457189" fontAlgn="auto">
              <a:spcBef>
                <a:spcPts val="0"/>
              </a:spcBef>
              <a:spcAft>
                <a:spcPts val="0"/>
              </a:spcAft>
            </a:pPr>
            <a:fld id="{7A067BDE-D15A-F14B-8A8C-9548B2E363B6}" type="slidenum">
              <a:rPr lang="en-US" smtClean="0">
                <a:solidFill>
                  <a:srgbClr val="000000"/>
                </a:solidFill>
              </a:rPr>
              <a:pPr defTabSz="45718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431801" y="223839"/>
            <a:ext cx="5918200" cy="274637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>
              <a:buNone/>
              <a:defRPr sz="1500" b="1" i="0">
                <a:latin typeface="Century Gothic" charset="0"/>
                <a:ea typeface="Century Gothic" charset="0"/>
                <a:cs typeface="Century Gothic" charset="0"/>
              </a:defRPr>
            </a:lvl1pPr>
          </a:lstStyle>
          <a:p>
            <a:pPr lvl="0"/>
            <a:r>
              <a:rPr lang="es-ES" dirty="0" err="1" smtClean="0"/>
              <a:t>Edit</a:t>
            </a:r>
            <a:r>
              <a:rPr lang="es-ES" dirty="0" smtClean="0"/>
              <a:t> </a:t>
            </a:r>
            <a:r>
              <a:rPr lang="es-ES" dirty="0" err="1" smtClean="0"/>
              <a:t>This</a:t>
            </a:r>
            <a:r>
              <a:rPr lang="es-ES" dirty="0" smtClean="0"/>
              <a:t> </a:t>
            </a:r>
            <a:r>
              <a:rPr lang="es-ES" dirty="0" err="1" smtClean="0"/>
              <a:t>Presentation</a:t>
            </a:r>
            <a:r>
              <a:rPr lang="es-ES" dirty="0" smtClean="0"/>
              <a:t> </a:t>
            </a:r>
            <a:r>
              <a:rPr lang="es-ES" dirty="0" err="1" smtClean="0"/>
              <a:t>Title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498" y="4323353"/>
            <a:ext cx="1380354" cy="46799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4198135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71500"/>
            <a:ext cx="8458200" cy="85725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 userDrawn="1">
            <p:ph type="dt" sz="half" idx="10"/>
          </p:nvPr>
        </p:nvSpPr>
        <p:spPr>
          <a:xfrm>
            <a:off x="5334000" y="4972050"/>
            <a:ext cx="838200" cy="1714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000000"/>
              </a:solidFill>
              <a:latin typeface="Arial" panose="020B0604020202020204"/>
              <a:ea typeface="+mn-ea"/>
            </a:endParaRPr>
          </a:p>
        </p:txBody>
      </p:sp>
      <p:sp>
        <p:nvSpPr>
          <p:cNvPr id="4" name="Footer Placeholder 4"/>
          <p:cNvSpPr>
            <a:spLocks noGrp="1"/>
          </p:cNvSpPr>
          <p:nvPr userDrawn="1">
            <p:ph type="ftr" sz="quarter" idx="11"/>
          </p:nvPr>
        </p:nvSpPr>
        <p:spPr>
          <a:xfrm>
            <a:off x="6172200" y="4972050"/>
            <a:ext cx="2514600" cy="1714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mtClean="0">
                <a:solidFill>
                  <a:srgbClr val="000000"/>
                </a:solidFill>
                <a:latin typeface="Arial" panose="020B0604020202020204"/>
                <a:ea typeface="+mn-ea"/>
              </a:rPr>
              <a:t>|  Proprietary &amp; Confidential  |  © 2017 Multi-Tech Systems, Inc. All rights reserved.</a:t>
            </a:r>
            <a:endParaRPr lang="en-US">
              <a:solidFill>
                <a:srgbClr val="000000"/>
              </a:solidFill>
              <a:latin typeface="Arial" panose="020B0604020202020204"/>
              <a:ea typeface="+mn-ea"/>
            </a:endParaRPr>
          </a:p>
        </p:txBody>
      </p:sp>
      <p:sp>
        <p:nvSpPr>
          <p:cNvPr id="5" name="Slide Number Placeholder 5"/>
          <p:cNvSpPr>
            <a:spLocks noGrp="1"/>
          </p:cNvSpPr>
          <p:nvPr userDrawn="1">
            <p:ph type="sldNum" sz="quarter" idx="12"/>
          </p:nvPr>
        </p:nvSpPr>
        <p:spPr>
          <a:xfrm>
            <a:off x="8686800" y="4937126"/>
            <a:ext cx="457200" cy="2063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9FA00A62-CDA8-48AE-9085-F3C0893F37C7}" type="slidenum">
              <a:rPr lang="en-US" smtClean="0">
                <a:solidFill>
                  <a:srgbClr val="000000"/>
                </a:solidFill>
                <a:latin typeface="Arial" panose="020B0604020202020204"/>
                <a:ea typeface="+mn-ea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 panose="020B0604020202020204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26501068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7CA1E921-8FD6-44F5-A606-37662BE01C68}" type="datetimeFigureOut">
              <a:rPr lang="en-US" smtClean="0">
                <a:solidFill>
                  <a:srgbClr val="000000"/>
                </a:solidFill>
                <a:latin typeface="Arial" panose="020B0604020202020204"/>
                <a:ea typeface="+mn-e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9/14/2018</a:t>
            </a:fld>
            <a:endParaRPr lang="en-US">
              <a:solidFill>
                <a:srgbClr val="000000"/>
              </a:solidFill>
              <a:latin typeface="Arial" panose="020B0604020202020204"/>
              <a:ea typeface="+mn-ea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srgbClr val="000000"/>
              </a:solidFill>
              <a:latin typeface="Arial" panose="020B0604020202020204"/>
              <a:ea typeface="+mn-ea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8349AB37-8393-48DE-B235-2666B258A879}" type="slidenum">
              <a:rPr lang="en-US" smtClean="0">
                <a:solidFill>
                  <a:srgbClr val="000000"/>
                </a:solidFill>
                <a:latin typeface="Arial" panose="020B0604020202020204"/>
                <a:ea typeface="+mn-e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srgbClr val="000000"/>
              </a:solidFill>
              <a:latin typeface="Arial" panose="020B0604020202020204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7397002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428750"/>
            <a:ext cx="8458200" cy="3429000"/>
          </a:xfrm>
        </p:spPr>
        <p:txBody>
          <a:bodyPr/>
          <a:lstStyle>
            <a:lvl1pPr>
              <a:buFont typeface="Arial" pitchFamily="34" charset="0"/>
              <a:buNone/>
              <a:tabLst>
                <a:tab pos="228594" algn="l"/>
                <a:tab pos="457189" algn="l"/>
                <a:tab pos="685783" algn="l"/>
                <a:tab pos="914378" algn="l"/>
                <a:tab pos="1142972" algn="l"/>
                <a:tab pos="1371566" algn="l"/>
                <a:tab pos="1600160" algn="l"/>
                <a:tab pos="1828754" algn="l"/>
              </a:tabLst>
              <a:defRPr sz="1800" spc="-50" baseline="0"/>
            </a:lvl1pPr>
            <a:lvl2pPr>
              <a:buFont typeface="Arial" pitchFamily="34" charset="0"/>
              <a:buChar char="•"/>
              <a:tabLst>
                <a:tab pos="228594" algn="l"/>
                <a:tab pos="457189" algn="l"/>
                <a:tab pos="685783" algn="l"/>
                <a:tab pos="914378" algn="l"/>
                <a:tab pos="1142972" algn="l"/>
                <a:tab pos="1371566" algn="l"/>
                <a:tab pos="1600160" algn="l"/>
                <a:tab pos="1828754" algn="l"/>
              </a:tabLst>
              <a:defRPr sz="1800" spc="-50" baseline="0"/>
            </a:lvl2pPr>
            <a:lvl3pPr>
              <a:buFont typeface="Arial" pitchFamily="34" charset="0"/>
              <a:buChar char="•"/>
              <a:tabLst>
                <a:tab pos="228594" algn="l"/>
                <a:tab pos="457189" algn="l"/>
                <a:tab pos="685783" algn="l"/>
                <a:tab pos="914378" algn="l"/>
                <a:tab pos="1142972" algn="l"/>
                <a:tab pos="1371566" algn="l"/>
                <a:tab pos="1600160" algn="l"/>
                <a:tab pos="1828754" algn="l"/>
              </a:tabLst>
              <a:defRPr sz="1600" spc="-50" baseline="0"/>
            </a:lvl3pPr>
            <a:lvl4pPr>
              <a:buFont typeface="Arial" pitchFamily="34" charset="0"/>
              <a:buChar char="•"/>
              <a:tabLst>
                <a:tab pos="228594" algn="l"/>
                <a:tab pos="457189" algn="l"/>
                <a:tab pos="685783" algn="l"/>
                <a:tab pos="914378" algn="l"/>
                <a:tab pos="1142972" algn="l"/>
                <a:tab pos="1371566" algn="l"/>
                <a:tab pos="1600160" algn="l"/>
                <a:tab pos="1828754" algn="l"/>
              </a:tabLst>
              <a:defRPr sz="1400" spc="-50" baseline="0"/>
            </a:lvl4pPr>
            <a:lvl5pPr>
              <a:buFont typeface="Arial" pitchFamily="34" charset="0"/>
              <a:buChar char="•"/>
              <a:tabLst>
                <a:tab pos="228594" algn="l"/>
                <a:tab pos="457189" algn="l"/>
                <a:tab pos="685783" algn="l"/>
                <a:tab pos="914378" algn="l"/>
                <a:tab pos="1142972" algn="l"/>
                <a:tab pos="1371566" algn="l"/>
                <a:tab pos="1600160" algn="l"/>
                <a:tab pos="1828754" algn="l"/>
              </a:tabLst>
              <a:defRPr sz="1200" spc="-50" baseline="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33400" y="571500"/>
            <a:ext cx="8458200" cy="857250"/>
          </a:xfrm>
        </p:spPr>
        <p:txBody>
          <a:bodyPr/>
          <a:lstStyle>
            <a:lvl1pPr>
              <a:lnSpc>
                <a:spcPct val="85000"/>
              </a:lnSpc>
              <a:defRPr spc="-50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10"/>
          </p:nvPr>
        </p:nvSpPr>
        <p:spPr>
          <a:xfrm>
            <a:off x="5334000" y="4972050"/>
            <a:ext cx="838200" cy="1714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000000"/>
              </a:solidFill>
              <a:latin typeface="Arial" panose="020B0604020202020204"/>
              <a:ea typeface="+mn-ea"/>
            </a:endParaRPr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>
          <a:xfrm>
            <a:off x="6172200" y="4972050"/>
            <a:ext cx="2514600" cy="1714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mtClean="0">
                <a:solidFill>
                  <a:srgbClr val="000000"/>
                </a:solidFill>
                <a:latin typeface="Arial" panose="020B0604020202020204"/>
                <a:ea typeface="+mn-ea"/>
              </a:rPr>
              <a:t>|  Proprietary &amp; Confidential  |  © 2017 Multi-Tech Systems, Inc. All rights reserved.</a:t>
            </a:r>
            <a:endParaRPr lang="en-US">
              <a:solidFill>
                <a:srgbClr val="000000"/>
              </a:solidFill>
              <a:latin typeface="Arial" panose="020B0604020202020204"/>
              <a:ea typeface="+mn-ea"/>
            </a:endParaRPr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>
          <a:xfrm>
            <a:off x="8686800" y="4937126"/>
            <a:ext cx="457200" cy="2063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BD76CF84-9191-42E3-A5DE-5E8AEB66E079}" type="slidenum">
              <a:rPr lang="en-US" smtClean="0">
                <a:solidFill>
                  <a:srgbClr val="000000"/>
                </a:solidFill>
                <a:latin typeface="Arial" panose="020B0604020202020204"/>
                <a:ea typeface="+mn-ea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 panose="020B0604020202020204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01802469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428750"/>
            <a:ext cx="8458200" cy="3429000"/>
          </a:xfrm>
        </p:spPr>
        <p:txBody>
          <a:bodyPr/>
          <a:lstStyle>
            <a:lvl1pPr>
              <a:buFont typeface="Arial" pitchFamily="34" charset="0"/>
              <a:buNone/>
              <a:tabLst>
                <a:tab pos="228594" algn="l"/>
                <a:tab pos="457189" algn="l"/>
                <a:tab pos="685783" algn="l"/>
                <a:tab pos="914378" algn="l"/>
                <a:tab pos="1142972" algn="l"/>
                <a:tab pos="1371566" algn="l"/>
                <a:tab pos="1600160" algn="l"/>
                <a:tab pos="1828754" algn="l"/>
              </a:tabLst>
              <a:defRPr sz="1800" spc="-50" baseline="0"/>
            </a:lvl1pPr>
            <a:lvl2pPr>
              <a:buFont typeface="Arial" pitchFamily="34" charset="0"/>
              <a:buChar char="•"/>
              <a:tabLst>
                <a:tab pos="228594" algn="l"/>
                <a:tab pos="457189" algn="l"/>
                <a:tab pos="685783" algn="l"/>
                <a:tab pos="914378" algn="l"/>
                <a:tab pos="1142972" algn="l"/>
                <a:tab pos="1371566" algn="l"/>
                <a:tab pos="1600160" algn="l"/>
                <a:tab pos="1828754" algn="l"/>
              </a:tabLst>
              <a:defRPr sz="1800" spc="-50" baseline="0"/>
            </a:lvl2pPr>
            <a:lvl3pPr>
              <a:buFont typeface="Arial" pitchFamily="34" charset="0"/>
              <a:buChar char="•"/>
              <a:tabLst>
                <a:tab pos="228594" algn="l"/>
                <a:tab pos="457189" algn="l"/>
                <a:tab pos="685783" algn="l"/>
                <a:tab pos="914378" algn="l"/>
                <a:tab pos="1142972" algn="l"/>
                <a:tab pos="1371566" algn="l"/>
                <a:tab pos="1600160" algn="l"/>
                <a:tab pos="1828754" algn="l"/>
              </a:tabLst>
              <a:defRPr sz="1600" spc="-50" baseline="0"/>
            </a:lvl3pPr>
            <a:lvl4pPr>
              <a:buFont typeface="Arial" pitchFamily="34" charset="0"/>
              <a:buChar char="•"/>
              <a:tabLst>
                <a:tab pos="228594" algn="l"/>
                <a:tab pos="457189" algn="l"/>
                <a:tab pos="685783" algn="l"/>
                <a:tab pos="914378" algn="l"/>
                <a:tab pos="1142972" algn="l"/>
                <a:tab pos="1371566" algn="l"/>
                <a:tab pos="1600160" algn="l"/>
                <a:tab pos="1828754" algn="l"/>
              </a:tabLst>
              <a:defRPr sz="1400" spc="-50" baseline="0"/>
            </a:lvl4pPr>
            <a:lvl5pPr>
              <a:buFont typeface="Arial" pitchFamily="34" charset="0"/>
              <a:buChar char="•"/>
              <a:tabLst>
                <a:tab pos="228594" algn="l"/>
                <a:tab pos="457189" algn="l"/>
                <a:tab pos="685783" algn="l"/>
                <a:tab pos="914378" algn="l"/>
                <a:tab pos="1142972" algn="l"/>
                <a:tab pos="1371566" algn="l"/>
                <a:tab pos="1600160" algn="l"/>
                <a:tab pos="1828754" algn="l"/>
              </a:tabLst>
              <a:defRPr sz="1200" spc="-50" baseline="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33400" y="571500"/>
            <a:ext cx="8458200" cy="857250"/>
          </a:xfrm>
        </p:spPr>
        <p:txBody>
          <a:bodyPr/>
          <a:lstStyle>
            <a:lvl1pPr>
              <a:lnSpc>
                <a:spcPct val="85000"/>
              </a:lnSpc>
              <a:defRPr spc="-50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10"/>
          </p:nvPr>
        </p:nvSpPr>
        <p:spPr>
          <a:xfrm>
            <a:off x="5334000" y="4972050"/>
            <a:ext cx="838200" cy="1714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000000"/>
              </a:solidFill>
              <a:latin typeface="Arial" panose="020B0604020202020204"/>
              <a:ea typeface="+mn-ea"/>
            </a:endParaRPr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>
          <a:xfrm>
            <a:off x="6172200" y="4972050"/>
            <a:ext cx="2514600" cy="1714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mtClean="0">
                <a:solidFill>
                  <a:srgbClr val="000000"/>
                </a:solidFill>
                <a:latin typeface="Arial" panose="020B0604020202020204"/>
                <a:ea typeface="+mn-ea"/>
              </a:rPr>
              <a:t>|  Proprietary &amp; Confidential  |  © 2017 Multi-Tech Systems, Inc. All rights reserved.</a:t>
            </a:r>
            <a:endParaRPr lang="en-US">
              <a:solidFill>
                <a:srgbClr val="000000"/>
              </a:solidFill>
              <a:latin typeface="Arial" panose="020B0604020202020204"/>
              <a:ea typeface="+mn-ea"/>
            </a:endParaRPr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>
          <a:xfrm>
            <a:off x="8686800" y="4937126"/>
            <a:ext cx="457200" cy="2063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BD76CF84-9191-42E3-A5DE-5E8AEB66E079}" type="slidenum">
              <a:rPr lang="en-US" smtClean="0">
                <a:solidFill>
                  <a:srgbClr val="000000"/>
                </a:solidFill>
                <a:latin typeface="Arial" panose="020B0604020202020204"/>
                <a:ea typeface="+mn-ea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 panose="020B0604020202020204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2299082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83519"/>
            <a:ext cx="8229600" cy="1102519"/>
          </a:xfrm>
        </p:spPr>
        <p:txBody>
          <a:bodyPr lIns="0" rIns="0" anchor="t"/>
          <a:lstStyle>
            <a:lvl1pPr algn="ctr">
              <a:defRPr sz="4400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2800350"/>
            <a:ext cx="8229600" cy="1314450"/>
          </a:xfrm>
        </p:spPr>
        <p:txBody>
          <a:bodyPr lIns="0" rIns="0"/>
          <a:lstStyle>
            <a:lvl1pPr marL="0" indent="0" algn="ctr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|  Proprietary &amp; Confidential  |  © 2018 Multi-Tech Systems, Inc. All rights reserved.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C16BC4-64BF-4C02-8618-7C90E10E85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9213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428750"/>
            <a:ext cx="8458200" cy="3429000"/>
          </a:xfrm>
        </p:spPr>
        <p:txBody>
          <a:bodyPr/>
          <a:lstStyle>
            <a:lvl1pPr>
              <a:buFont typeface="Arial" pitchFamily="34" charset="0"/>
              <a:buNone/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371600" algn="l"/>
                <a:tab pos="1600200" algn="l"/>
                <a:tab pos="1828800" algn="l"/>
              </a:tabLst>
              <a:defRPr sz="1800" spc="-50" baseline="0"/>
            </a:lvl1pPr>
            <a:lvl2pPr>
              <a:buFont typeface="Arial" pitchFamily="34" charset="0"/>
              <a:buChar char="•"/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371600" algn="l"/>
                <a:tab pos="1600200" algn="l"/>
                <a:tab pos="1828800" algn="l"/>
              </a:tabLst>
              <a:defRPr sz="1800" spc="-50" baseline="0"/>
            </a:lvl2pPr>
            <a:lvl3pPr>
              <a:buFont typeface="Arial" pitchFamily="34" charset="0"/>
              <a:buChar char="•"/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371600" algn="l"/>
                <a:tab pos="1600200" algn="l"/>
                <a:tab pos="1828800" algn="l"/>
              </a:tabLst>
              <a:defRPr sz="1600" spc="-50" baseline="0"/>
            </a:lvl3pPr>
            <a:lvl4pPr>
              <a:buFont typeface="Arial" pitchFamily="34" charset="0"/>
              <a:buChar char="•"/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371600" algn="l"/>
                <a:tab pos="1600200" algn="l"/>
                <a:tab pos="1828800" algn="l"/>
              </a:tabLst>
              <a:defRPr sz="1400" spc="-50" baseline="0"/>
            </a:lvl4pPr>
            <a:lvl5pPr>
              <a:buFont typeface="Arial" pitchFamily="34" charset="0"/>
              <a:buChar char="•"/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371600" algn="l"/>
                <a:tab pos="1600200" algn="l"/>
                <a:tab pos="1828800" algn="l"/>
              </a:tabLst>
              <a:defRPr sz="1200" spc="-50" baseline="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33400" y="571500"/>
            <a:ext cx="8458200" cy="857250"/>
          </a:xfrm>
        </p:spPr>
        <p:txBody>
          <a:bodyPr/>
          <a:lstStyle>
            <a:lvl1pPr>
              <a:lnSpc>
                <a:spcPct val="85000"/>
              </a:lnSpc>
              <a:defRPr spc="-50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|  Proprietary &amp; Confidential  |  © 2018 Multi-Tech Systems, Inc. All rights reserved.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76CF84-9191-42E3-A5DE-5E8AEB66E0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8863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|  Proprietary &amp; Confidential  |  © 2018 Multi-Tech Systems, Inc. All rights reserved.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7273D6-E817-43F6-B5EC-9093733D2A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7" name="Picture 2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429001" y="1552401"/>
            <a:ext cx="5715000" cy="943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70359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71500"/>
            <a:ext cx="8458200" cy="85725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428751"/>
            <a:ext cx="4191000" cy="342899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428750"/>
            <a:ext cx="4191000" cy="3429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|  Proprietary &amp; Confidential  |  © 2018 Multi-Tech Systems, Inc. All rights reserved.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367799-C244-4380-BE59-48C45A2565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41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1428750"/>
            <a:ext cx="4192588" cy="465534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400" y="1894284"/>
            <a:ext cx="4192588" cy="296346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73626" y="1428750"/>
            <a:ext cx="4117974" cy="465534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73626" y="1894284"/>
            <a:ext cx="4117974" cy="296346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|  Proprietary &amp; Confidential  |  © 2018 Multi-Tech Systems, Inc. All rights reserved.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7E5A83-B57B-4DF8-B6E9-D7A65CE1AC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7898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71500"/>
            <a:ext cx="8458200" cy="85725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|  Proprietary &amp; Confidential  |  © 2018 Multi-Tech Systems, Inc. All rights reserved.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A00A62-CDA8-48AE-9085-F3C0893F37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7653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|  Proprietary &amp; Confidential  |  © 2018 Multi-Tech Systems, Inc. All rights reserved.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CDA182-7427-497F-9B5F-A969C51D44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2243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26" Type="http://schemas.openxmlformats.org/officeDocument/2006/relationships/image" Target="../media/image10.png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5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5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8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7.png"/><Relationship Id="rId28" Type="http://schemas.openxmlformats.org/officeDocument/2006/relationships/image" Target="../media/image12.pn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6.png"/><Relationship Id="rId27" Type="http://schemas.openxmlformats.org/officeDocument/2006/relationships/image" Target="../media/image1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0" y="4972050"/>
            <a:ext cx="9144000" cy="171450"/>
          </a:xfrm>
          <a:prstGeom prst="rect">
            <a:avLst/>
          </a:prstGeom>
          <a:gradFill flip="none" rotWithShape="1">
            <a:gsLst>
              <a:gs pos="100000">
                <a:schemeClr val="accent1">
                  <a:shade val="51000"/>
                  <a:satMod val="130000"/>
                </a:schemeClr>
              </a:gs>
              <a:gs pos="10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  <a:lin ang="540000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0" y="0"/>
            <a:ext cx="9144000" cy="3429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51000"/>
                  <a:satMod val="130000"/>
                </a:schemeClr>
              </a:gs>
              <a:gs pos="10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  <a:lin ang="1620000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028" name="Picture 28" descr="PATTERN-LARGE-20percent.png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4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29" descr="PATTERN-LARGE-20percent.png"/>
          <p:cNvPicPr>
            <a:picLocks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970463"/>
            <a:ext cx="9144000" cy="173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571500"/>
            <a:ext cx="8458200" cy="857250"/>
          </a:xfrm>
          <a:prstGeom prst="rect">
            <a:avLst/>
          </a:prstGeom>
        </p:spPr>
        <p:txBody>
          <a:bodyPr vert="horz" lIns="182880" tIns="91440" rIns="0" bIns="45720" rtlCol="0" anchor="ctr" anchorCtr="0">
            <a:normAutofit/>
          </a:bodyPr>
          <a:lstStyle/>
          <a:p>
            <a:endParaRPr lang="en-US" dirty="0"/>
          </a:p>
        </p:txBody>
      </p:sp>
      <p:pic>
        <p:nvPicPr>
          <p:cNvPr id="1031" name="Picture 14" descr="logo.png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48600" y="47625"/>
            <a:ext cx="1181100" cy="22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32" name="Group 7"/>
          <p:cNvGrpSpPr>
            <a:grpSpLocks/>
          </p:cNvGrpSpPr>
          <p:nvPr/>
        </p:nvGrpSpPr>
        <p:grpSpPr bwMode="auto">
          <a:xfrm>
            <a:off x="8763000" y="4887913"/>
            <a:ext cx="269875" cy="198437"/>
            <a:chOff x="8763000" y="4887684"/>
            <a:chExt cx="269909" cy="198667"/>
          </a:xfrm>
        </p:grpSpPr>
        <p:pic>
          <p:nvPicPr>
            <p:cNvPr id="1042" name="Picture 10"/>
            <p:cNvPicPr>
              <a:picLocks noChangeAspect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64501" y="4914996"/>
              <a:ext cx="97102" cy="97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43" name="Picture 11"/>
            <p:cNvPicPr>
              <a:picLocks noChangeAspect="1"/>
            </p:cNvPicPr>
            <p:nvPr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37620" y="4891250"/>
              <a:ext cx="191534" cy="1915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44" name="Picture 21"/>
            <p:cNvPicPr>
              <a:picLocks noChangeAspect="1"/>
            </p:cNvPicPr>
            <p:nvPr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63000" y="4914996"/>
              <a:ext cx="100105" cy="999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45" name="Picture 22"/>
            <p:cNvPicPr>
              <a:picLocks noChangeAspect="1"/>
            </p:cNvPicPr>
            <p:nvPr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33865" y="4887684"/>
              <a:ext cx="199044" cy="1986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" name="Text Placeholder 2"/>
          <p:cNvSpPr>
            <a:spLocks noGrp="1"/>
          </p:cNvSpPr>
          <p:nvPr userDrawn="1">
            <p:ph type="body" idx="1"/>
          </p:nvPr>
        </p:nvSpPr>
        <p:spPr>
          <a:xfrm>
            <a:off x="533400" y="1428750"/>
            <a:ext cx="8458200" cy="3371850"/>
          </a:xfrm>
          <a:prstGeom prst="rect">
            <a:avLst/>
          </a:prstGeom>
        </p:spPr>
        <p:txBody>
          <a:bodyPr vert="horz" lIns="22860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2"/>
          </p:nvPr>
        </p:nvSpPr>
        <p:spPr>
          <a:xfrm>
            <a:off x="5334000" y="4972050"/>
            <a:ext cx="838200" cy="171450"/>
          </a:xfrm>
          <a:prstGeom prst="rect">
            <a:avLst/>
          </a:prstGeom>
        </p:spPr>
        <p:txBody>
          <a:bodyPr vert="horz" wrap="square" lIns="91440" tIns="36576" rIns="9144" bIns="45720" numCol="1" anchor="ctr" anchorCtr="0" compatLnSpc="1">
            <a:prstTxWarp prst="textNoShape">
              <a:avLst/>
            </a:prstTxWarp>
          </a:bodyPr>
          <a:lstStyle>
            <a:lvl1pPr algn="r">
              <a:defRPr sz="500" smtClean="0">
                <a:solidFill>
                  <a:srgbClr val="D9D9D9"/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3"/>
          </p:nvPr>
        </p:nvSpPr>
        <p:spPr>
          <a:xfrm>
            <a:off x="6172200" y="4972050"/>
            <a:ext cx="2514600" cy="171450"/>
          </a:xfrm>
          <a:prstGeom prst="rect">
            <a:avLst/>
          </a:prstGeom>
        </p:spPr>
        <p:txBody>
          <a:bodyPr vert="horz" wrap="square" lIns="0" tIns="36576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500" smtClean="0">
                <a:solidFill>
                  <a:srgbClr val="D9D9D9"/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r>
              <a:rPr lang="en-US" smtClean="0"/>
              <a:t>|  Proprietary &amp; Confidential  |  © 2018 Multi-Tech Systems, Inc.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4"/>
          </p:nvPr>
        </p:nvSpPr>
        <p:spPr>
          <a:xfrm>
            <a:off x="8686800" y="4937125"/>
            <a:ext cx="457200" cy="206375"/>
          </a:xfrm>
          <a:prstGeom prst="rect">
            <a:avLst/>
          </a:prstGeom>
        </p:spPr>
        <p:txBody>
          <a:bodyPr vert="horz" wrap="square" lIns="36576" tIns="0" rIns="0" bIns="0" numCol="1" anchor="t" anchorCtr="0" compatLnSpc="1">
            <a:prstTxWarp prst="textNoShape">
              <a:avLst/>
            </a:prstTxWarp>
          </a:bodyPr>
          <a:lstStyle>
            <a:lvl1pPr algn="ctr">
              <a:defRPr sz="600" b="1" smtClean="0">
                <a:solidFill>
                  <a:schemeClr val="bg1"/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F9EBF195-7A65-45E7-A2AF-74003F34D3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7" name="Picture 33"/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30188"/>
            <a:ext cx="400050" cy="79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8" name="Picture 34"/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0188" y="230188"/>
            <a:ext cx="338137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9" name="Picture 35"/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463" y="82550"/>
            <a:ext cx="141287" cy="14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0" name="Picture 36"/>
          <p:cNvPicPr>
            <a:picLocks noChangeAspect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30188"/>
            <a:ext cx="400050" cy="79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1" name="Picture 37"/>
          <p:cNvPicPr>
            <a:picLocks noChangeAspect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228600"/>
            <a:ext cx="342900" cy="34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90" r:id="rId13"/>
    <p:sldLayoutId id="2147483701" r:id="rId14"/>
    <p:sldLayoutId id="2147483702" r:id="rId15"/>
  </p:sldLayoutIdLst>
  <p:hf hdr="0" dt="0"/>
  <p:txStyles>
    <p:titleStyle>
      <a:lvl1pPr marL="36513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 spc="-50">
          <a:solidFill>
            <a:srgbClr val="4F81BD"/>
          </a:solidFill>
          <a:latin typeface="Century Gothic" pitchFamily="34" charset="0"/>
          <a:ea typeface="MS PGothic" pitchFamily="34" charset="-128"/>
          <a:cs typeface="+mj-cs"/>
        </a:defRPr>
      </a:lvl1pPr>
      <a:lvl2pPr marL="36513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4F81BD"/>
          </a:solidFill>
          <a:latin typeface="Century Gothic" pitchFamily="34" charset="0"/>
          <a:ea typeface="MS PGothic" pitchFamily="34" charset="-128"/>
        </a:defRPr>
      </a:lvl2pPr>
      <a:lvl3pPr marL="36513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4F81BD"/>
          </a:solidFill>
          <a:latin typeface="Century Gothic" pitchFamily="34" charset="0"/>
          <a:ea typeface="MS PGothic" pitchFamily="34" charset="-128"/>
        </a:defRPr>
      </a:lvl3pPr>
      <a:lvl4pPr marL="36513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4F81BD"/>
          </a:solidFill>
          <a:latin typeface="Century Gothic" pitchFamily="34" charset="0"/>
          <a:ea typeface="MS PGothic" pitchFamily="34" charset="-128"/>
        </a:defRPr>
      </a:lvl4pPr>
      <a:lvl5pPr marL="36513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4F81BD"/>
          </a:solidFill>
          <a:latin typeface="Century Gothic" pitchFamily="34" charset="0"/>
          <a:ea typeface="MS PGothic" pitchFamily="34" charset="-128"/>
        </a:defRPr>
      </a:lvl5pPr>
      <a:lvl6pPr marL="493713" indent="-36513" algn="l" rtl="0" fontAlgn="base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4F81BD"/>
          </a:solidFill>
          <a:latin typeface="Century Gothic" pitchFamily="34" charset="0"/>
          <a:ea typeface="MS PGothic" pitchFamily="34" charset="-128"/>
        </a:defRPr>
      </a:lvl6pPr>
      <a:lvl7pPr marL="950913" indent="-36513" algn="l" rtl="0" fontAlgn="base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4F81BD"/>
          </a:solidFill>
          <a:latin typeface="Century Gothic" pitchFamily="34" charset="0"/>
          <a:ea typeface="MS PGothic" pitchFamily="34" charset="-128"/>
        </a:defRPr>
      </a:lvl7pPr>
      <a:lvl8pPr marL="1408113" indent="-36513" algn="l" rtl="0" fontAlgn="base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4F81BD"/>
          </a:solidFill>
          <a:latin typeface="Century Gothic" pitchFamily="34" charset="0"/>
          <a:ea typeface="MS PGothic" pitchFamily="34" charset="-128"/>
        </a:defRPr>
      </a:lvl8pPr>
      <a:lvl9pPr marL="1865313" indent="-36513" algn="l" rtl="0" fontAlgn="base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4F81BD"/>
          </a:solidFill>
          <a:latin typeface="Century Gothic" pitchFamily="34" charset="0"/>
          <a:ea typeface="MS PGothic" pitchFamily="34" charset="-128"/>
        </a:defRPr>
      </a:lvl9pPr>
    </p:titleStyle>
    <p:bodyStyle>
      <a:lvl1pPr algn="l" rtl="0" eaLnBrk="0" fontAlgn="base" hangingPunct="0">
        <a:lnSpc>
          <a:spcPct val="90000"/>
        </a:lnSpc>
        <a:spcBef>
          <a:spcPts val="600"/>
        </a:spcBef>
        <a:spcAft>
          <a:spcPct val="0"/>
        </a:spcAft>
        <a:buClr>
          <a:srgbClr val="4F81BD"/>
        </a:buClr>
        <a:buFont typeface="Arial" charset="0"/>
        <a:tabLst>
          <a:tab pos="228600" algn="l"/>
          <a:tab pos="457200" algn="l"/>
          <a:tab pos="685800" algn="l"/>
          <a:tab pos="914400" algn="l"/>
          <a:tab pos="1143000" algn="l"/>
          <a:tab pos="1371600" algn="l"/>
          <a:tab pos="1600200" algn="l"/>
          <a:tab pos="1828800" algn="l"/>
        </a:tabLst>
        <a:defRPr spc="-50">
          <a:solidFill>
            <a:srgbClr val="404040"/>
          </a:solidFill>
          <a:latin typeface="Century Gothic" pitchFamily="34" charset="0"/>
          <a:ea typeface="MS PGothic" pitchFamily="34" charset="-128"/>
          <a:cs typeface="+mn-cs"/>
        </a:defRPr>
      </a:lvl1pPr>
      <a:lvl2pPr marL="228600" indent="-228600" algn="l" rtl="0" eaLnBrk="0" fontAlgn="base" hangingPunct="0">
        <a:lnSpc>
          <a:spcPct val="90000"/>
        </a:lnSpc>
        <a:spcBef>
          <a:spcPts val="600"/>
        </a:spcBef>
        <a:spcAft>
          <a:spcPct val="0"/>
        </a:spcAft>
        <a:buClr>
          <a:srgbClr val="4F81BD"/>
        </a:buClr>
        <a:buFont typeface="Arial" charset="0"/>
        <a:buChar char="•"/>
        <a:tabLst>
          <a:tab pos="228600" algn="l"/>
          <a:tab pos="457200" algn="l"/>
          <a:tab pos="685800" algn="l"/>
          <a:tab pos="914400" algn="l"/>
          <a:tab pos="1143000" algn="l"/>
          <a:tab pos="1371600" algn="l"/>
          <a:tab pos="1600200" algn="l"/>
          <a:tab pos="1828800" algn="l"/>
        </a:tabLst>
        <a:defRPr spc="-50">
          <a:solidFill>
            <a:srgbClr val="404040"/>
          </a:solidFill>
          <a:latin typeface="Century Gothic" pitchFamily="34" charset="0"/>
          <a:ea typeface="MS PGothic" pitchFamily="34" charset="-128"/>
          <a:cs typeface="+mn-cs"/>
        </a:defRPr>
      </a:lvl2pPr>
      <a:lvl3pPr marL="457200" indent="-228600" algn="l" rtl="0" eaLnBrk="0" fontAlgn="base" hangingPunct="0">
        <a:lnSpc>
          <a:spcPct val="90000"/>
        </a:lnSpc>
        <a:spcBef>
          <a:spcPts val="600"/>
        </a:spcBef>
        <a:spcAft>
          <a:spcPct val="0"/>
        </a:spcAft>
        <a:buClr>
          <a:srgbClr val="4F81BD"/>
        </a:buClr>
        <a:buFont typeface="Arial" charset="0"/>
        <a:buChar char="•"/>
        <a:tabLst>
          <a:tab pos="228600" algn="l"/>
          <a:tab pos="457200" algn="l"/>
          <a:tab pos="685800" algn="l"/>
          <a:tab pos="914400" algn="l"/>
          <a:tab pos="1143000" algn="l"/>
          <a:tab pos="1371600" algn="l"/>
          <a:tab pos="1600200" algn="l"/>
          <a:tab pos="1828800" algn="l"/>
        </a:tabLst>
        <a:defRPr sz="1600" spc="-50">
          <a:solidFill>
            <a:srgbClr val="404040"/>
          </a:solidFill>
          <a:latin typeface="Century Gothic" pitchFamily="34" charset="0"/>
          <a:ea typeface="MS PGothic" pitchFamily="34" charset="-128"/>
          <a:cs typeface="+mn-cs"/>
        </a:defRPr>
      </a:lvl3pPr>
      <a:lvl4pPr marL="685800" indent="-228600" algn="l" rtl="0" eaLnBrk="0" fontAlgn="base" hangingPunct="0">
        <a:lnSpc>
          <a:spcPct val="90000"/>
        </a:lnSpc>
        <a:spcBef>
          <a:spcPts val="600"/>
        </a:spcBef>
        <a:spcAft>
          <a:spcPct val="0"/>
        </a:spcAft>
        <a:buClr>
          <a:srgbClr val="4F81BD"/>
        </a:buClr>
        <a:buFont typeface="Arial" charset="0"/>
        <a:buChar char="•"/>
        <a:tabLst>
          <a:tab pos="228600" algn="l"/>
          <a:tab pos="457200" algn="l"/>
          <a:tab pos="685800" algn="l"/>
          <a:tab pos="914400" algn="l"/>
          <a:tab pos="1143000" algn="l"/>
          <a:tab pos="1371600" algn="l"/>
          <a:tab pos="1600200" algn="l"/>
          <a:tab pos="1828800" algn="l"/>
        </a:tabLst>
        <a:defRPr sz="1400" spc="-50">
          <a:solidFill>
            <a:srgbClr val="404040"/>
          </a:solidFill>
          <a:latin typeface="Century Gothic" pitchFamily="34" charset="0"/>
          <a:ea typeface="MS PGothic" pitchFamily="34" charset="-128"/>
          <a:cs typeface="+mn-cs"/>
        </a:defRPr>
      </a:lvl4pPr>
      <a:lvl5pPr marL="914400" indent="-228600" algn="l" rtl="0" eaLnBrk="0" fontAlgn="base" hangingPunct="0">
        <a:lnSpc>
          <a:spcPct val="90000"/>
        </a:lnSpc>
        <a:spcBef>
          <a:spcPts val="600"/>
        </a:spcBef>
        <a:spcAft>
          <a:spcPct val="0"/>
        </a:spcAft>
        <a:buClr>
          <a:srgbClr val="4F81BD"/>
        </a:buClr>
        <a:buFont typeface="Arial" charset="0"/>
        <a:buChar char="•"/>
        <a:tabLst>
          <a:tab pos="228600" algn="l"/>
          <a:tab pos="457200" algn="l"/>
          <a:tab pos="685800" algn="l"/>
          <a:tab pos="914400" algn="l"/>
          <a:tab pos="1143000" algn="l"/>
          <a:tab pos="1371600" algn="l"/>
          <a:tab pos="1600200" algn="l"/>
          <a:tab pos="1828800" algn="l"/>
        </a:tabLst>
        <a:defRPr sz="1200" spc="-50">
          <a:solidFill>
            <a:srgbClr val="404040"/>
          </a:solidFill>
          <a:latin typeface="Century Gothic" pitchFamily="34" charset="0"/>
          <a:ea typeface="MS PGothic" pitchFamily="34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4639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TextBox 2"/>
          <p:cNvSpPr txBox="1"/>
          <p:nvPr userDrawn="1"/>
        </p:nvSpPr>
        <p:spPr>
          <a:xfrm>
            <a:off x="2705101" y="-2705100"/>
            <a:ext cx="30353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189" fontAlgn="auto">
              <a:spcBef>
                <a:spcPts val="0"/>
              </a:spcBef>
              <a:spcAft>
                <a:spcPts val="0"/>
              </a:spcAft>
            </a:pPr>
            <a:endParaRPr lang="en-US" sz="1400" dirty="0" err="1">
              <a:solidFill>
                <a:srgbClr val="000000"/>
              </a:solidFill>
              <a:latin typeface="Arial" panose="020B0604020202020204"/>
              <a:ea typeface="Century Gothic" charset="0"/>
              <a:cs typeface="Century 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0870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  <p:sldLayoutId id="2147483715" r:id="rId12"/>
  </p:sldLayoutIdLst>
  <p:hf hdr="0" ftr="0" dt="0"/>
  <p:txStyles>
    <p:titleStyle>
      <a:lvl1pPr algn="l" defTabSz="457189" rtl="0" eaLnBrk="1" latinLnBrk="0" hangingPunct="1">
        <a:spcBef>
          <a:spcPct val="0"/>
        </a:spcBef>
        <a:buNone/>
        <a:defRPr sz="3200" b="1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76" indent="-182876" algn="l" defTabSz="457189" rtl="0" eaLnBrk="1" latinLnBrk="0" hangingPunct="1">
        <a:lnSpc>
          <a:spcPct val="110000"/>
        </a:lnSpc>
        <a:spcBef>
          <a:spcPts val="1200"/>
        </a:spcBef>
        <a:buFont typeface="Arial" charset="0"/>
        <a:buChar char="•"/>
        <a:defRPr sz="2000" kern="1200">
          <a:solidFill>
            <a:schemeClr val="tx1"/>
          </a:solidFill>
          <a:latin typeface="+mn-lt"/>
          <a:ea typeface="Century Gothic" charset="0"/>
          <a:cs typeface="Century Gothic" charset="0"/>
        </a:defRPr>
      </a:lvl1pPr>
      <a:lvl2pPr marL="365751" indent="-182876" algn="l" defTabSz="457189" rtl="0" eaLnBrk="1" latinLnBrk="0" hangingPunct="1">
        <a:lnSpc>
          <a:spcPct val="110000"/>
        </a:lnSpc>
        <a:spcBef>
          <a:spcPts val="600"/>
        </a:spcBef>
        <a:buFont typeface="Arial" charset="0"/>
        <a:buChar char="•"/>
        <a:defRPr sz="1800" kern="1200">
          <a:solidFill>
            <a:schemeClr val="tx1"/>
          </a:solidFill>
          <a:latin typeface="+mn-lt"/>
          <a:ea typeface="Century Gothic" charset="0"/>
          <a:cs typeface="Century Gothic" charset="0"/>
        </a:defRPr>
      </a:lvl2pPr>
      <a:lvl3pPr marL="548627" indent="-182876" algn="l" defTabSz="457189" rtl="0" eaLnBrk="1" latinLnBrk="0" hangingPunct="1">
        <a:lnSpc>
          <a:spcPct val="110000"/>
        </a:lnSpc>
        <a:spcBef>
          <a:spcPts val="600"/>
        </a:spcBef>
        <a:buFont typeface="Arial" charset="0"/>
        <a:buChar char="•"/>
        <a:defRPr sz="1600" kern="1200">
          <a:solidFill>
            <a:schemeClr val="tx1"/>
          </a:solidFill>
          <a:latin typeface="+mn-lt"/>
          <a:ea typeface="Century Gothic" charset="0"/>
          <a:cs typeface="Century Gothic" charset="0"/>
        </a:defRPr>
      </a:lvl3pPr>
      <a:lvl4pPr marL="731502" indent="-182876" algn="l" defTabSz="457189" rtl="0" eaLnBrk="1" latinLnBrk="0" hangingPunct="1">
        <a:lnSpc>
          <a:spcPct val="110000"/>
        </a:lnSpc>
        <a:spcBef>
          <a:spcPts val="600"/>
        </a:spcBef>
        <a:buFont typeface="Arial" charset="0"/>
        <a:buChar char="•"/>
        <a:defRPr sz="1400" kern="1200">
          <a:solidFill>
            <a:schemeClr val="tx1"/>
          </a:solidFill>
          <a:latin typeface="+mn-lt"/>
          <a:ea typeface="Century Gothic" charset="0"/>
          <a:cs typeface="Century Gothic" charset="0"/>
        </a:defRPr>
      </a:lvl4pPr>
      <a:lvl5pPr marL="914378" indent="-182876" algn="l" defTabSz="457189" rtl="0" eaLnBrk="1" latinLnBrk="0" hangingPunct="1">
        <a:lnSpc>
          <a:spcPct val="110000"/>
        </a:lnSpc>
        <a:spcBef>
          <a:spcPts val="600"/>
        </a:spcBef>
        <a:buFont typeface="Arial" charset="0"/>
        <a:buChar char="•"/>
        <a:defRPr sz="1200" kern="1200">
          <a:solidFill>
            <a:schemeClr val="tx1"/>
          </a:solidFill>
          <a:latin typeface="+mn-lt"/>
          <a:ea typeface="Century Gothic" charset="0"/>
          <a:cs typeface="Century Gothic" charset="0"/>
        </a:defRPr>
      </a:lvl5pPr>
      <a:lvl6pPr marL="2514537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916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13" Type="http://schemas.openxmlformats.org/officeDocument/2006/relationships/image" Target="../media/image60.png"/><Relationship Id="rId3" Type="http://schemas.openxmlformats.org/officeDocument/2006/relationships/image" Target="../media/image50.png"/><Relationship Id="rId7" Type="http://schemas.openxmlformats.org/officeDocument/2006/relationships/image" Target="../media/image54.png"/><Relationship Id="rId12" Type="http://schemas.openxmlformats.org/officeDocument/2006/relationships/image" Target="../media/image59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63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3.jpeg"/><Relationship Id="rId11" Type="http://schemas.openxmlformats.org/officeDocument/2006/relationships/image" Target="../media/image58.jpeg"/><Relationship Id="rId5" Type="http://schemas.openxmlformats.org/officeDocument/2006/relationships/image" Target="../media/image52.png"/><Relationship Id="rId15" Type="http://schemas.openxmlformats.org/officeDocument/2006/relationships/image" Target="../media/image62.png"/><Relationship Id="rId10" Type="http://schemas.openxmlformats.org/officeDocument/2006/relationships/image" Target="../media/image57.jpeg"/><Relationship Id="rId4" Type="http://schemas.openxmlformats.org/officeDocument/2006/relationships/image" Target="../media/image51.jpeg"/><Relationship Id="rId9" Type="http://schemas.openxmlformats.org/officeDocument/2006/relationships/image" Target="../media/image56.jpeg"/><Relationship Id="rId14" Type="http://schemas.openxmlformats.org/officeDocument/2006/relationships/image" Target="../media/image6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68.jpeg"/><Relationship Id="rId5" Type="http://schemas.openxmlformats.org/officeDocument/2006/relationships/image" Target="../media/image67.jpg"/><Relationship Id="rId4" Type="http://schemas.openxmlformats.org/officeDocument/2006/relationships/image" Target="../media/image6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153595"/>
            <a:ext cx="8229600" cy="1637355"/>
          </a:xfrm>
        </p:spPr>
        <p:txBody>
          <a:bodyPr>
            <a:normAutofit/>
          </a:bodyPr>
          <a:lstStyle/>
          <a:p>
            <a:pPr>
              <a:lnSpc>
                <a:spcPct val="70000"/>
              </a:lnSpc>
            </a:pPr>
            <a:r>
              <a:rPr lang="en-US" sz="4800" b="1" dirty="0">
                <a:solidFill>
                  <a:srgbClr val="4F81BD"/>
                </a:solidFill>
              </a:rPr>
              <a:t>Devi</a:t>
            </a:r>
            <a:r>
              <a:rPr lang="en-US" sz="4800" b="1" spc="-300" dirty="0">
                <a:solidFill>
                  <a:srgbClr val="4F81BD"/>
                </a:solidFill>
              </a:rPr>
              <a:t>c</a:t>
            </a:r>
            <a:r>
              <a:rPr lang="en-US" sz="4800" b="1" dirty="0">
                <a:solidFill>
                  <a:srgbClr val="4F81BD"/>
                </a:solidFill>
              </a:rPr>
              <a:t>e </a:t>
            </a:r>
            <a:r>
              <a:rPr lang="en-US" sz="4800" b="1" dirty="0" smtClean="0">
                <a:solidFill>
                  <a:srgbClr val="4F81BD"/>
                </a:solidFill>
              </a:rPr>
              <a:t>Ce</a:t>
            </a:r>
            <a:r>
              <a:rPr lang="en-US" sz="4800" b="1" spc="100" dirty="0" smtClean="0">
                <a:solidFill>
                  <a:srgbClr val="4F81BD"/>
                </a:solidFill>
              </a:rPr>
              <a:t>rtif</a:t>
            </a:r>
            <a:r>
              <a:rPr lang="en-US" sz="4800" b="1" dirty="0" smtClean="0">
                <a:solidFill>
                  <a:srgbClr val="4F81BD"/>
                </a:solidFill>
              </a:rPr>
              <a:t>i</a:t>
            </a:r>
            <a:r>
              <a:rPr lang="en-US" sz="4800" b="1" spc="-300" dirty="0" smtClean="0">
                <a:solidFill>
                  <a:srgbClr val="4F81BD"/>
                </a:solidFill>
              </a:rPr>
              <a:t>c</a:t>
            </a:r>
            <a:r>
              <a:rPr lang="en-US" sz="4800" b="1" spc="-50" dirty="0" smtClean="0">
                <a:solidFill>
                  <a:srgbClr val="4F81BD"/>
                </a:solidFill>
              </a:rPr>
              <a:t>a</a:t>
            </a:r>
            <a:r>
              <a:rPr lang="en-US" sz="4800" b="1" dirty="0" smtClean="0">
                <a:solidFill>
                  <a:srgbClr val="4F81BD"/>
                </a:solidFill>
              </a:rPr>
              <a:t>tion</a:t>
            </a:r>
            <a:br>
              <a:rPr lang="en-US" sz="4800" b="1" dirty="0" smtClean="0">
                <a:solidFill>
                  <a:srgbClr val="4F81BD"/>
                </a:solidFill>
              </a:rPr>
            </a:br>
            <a:r>
              <a:rPr lang="en-US" sz="4800" b="1" dirty="0" smtClean="0">
                <a:solidFill>
                  <a:srgbClr val="4F81BD"/>
                </a:solidFill>
              </a:rPr>
              <a:t>for </a:t>
            </a:r>
            <a:r>
              <a:rPr lang="en-US" sz="4800" b="1" dirty="0">
                <a:solidFill>
                  <a:srgbClr val="4F81BD"/>
                </a:solidFill>
              </a:rPr>
              <a:t>the Ameri</a:t>
            </a:r>
            <a:r>
              <a:rPr lang="en-US" sz="4800" b="1" spc="-300" dirty="0">
                <a:solidFill>
                  <a:srgbClr val="4F81BD"/>
                </a:solidFill>
              </a:rPr>
              <a:t>c</a:t>
            </a:r>
            <a:r>
              <a:rPr lang="en-US" sz="4800" b="1" dirty="0">
                <a:solidFill>
                  <a:srgbClr val="4F81BD"/>
                </a:solidFill>
              </a:rPr>
              <a:t>as</a:t>
            </a:r>
            <a:r>
              <a:rPr lang="en-US" sz="4800" b="1" dirty="0" smtClean="0">
                <a:solidFill>
                  <a:srgbClr val="4F81BD"/>
                </a:solidFill>
              </a:rPr>
              <a:t/>
            </a:r>
            <a:br>
              <a:rPr lang="en-US" sz="4800" b="1" dirty="0" smtClean="0">
                <a:solidFill>
                  <a:srgbClr val="4F81BD"/>
                </a:solidFill>
              </a:rPr>
            </a:br>
            <a:r>
              <a:rPr lang="en-US" sz="1800" dirty="0" smtClean="0"/>
              <a:t>MWC Americas Sept</a:t>
            </a:r>
            <a:r>
              <a:rPr lang="en-US" sz="1800" spc="-100" dirty="0" smtClean="0"/>
              <a:t> 1</a:t>
            </a:r>
            <a:r>
              <a:rPr lang="en-US" sz="1800" dirty="0" smtClean="0"/>
              <a:t>4</a:t>
            </a:r>
            <a:r>
              <a:rPr lang="en-US" sz="1800" baseline="30000" dirty="0" smtClean="0"/>
              <a:t>th</a:t>
            </a:r>
            <a:r>
              <a:rPr lang="en-US" sz="1800" dirty="0" smtClean="0"/>
              <a:t>, </a:t>
            </a:r>
            <a:r>
              <a:rPr lang="en-US" sz="1800" spc="100" dirty="0" smtClean="0"/>
              <a:t>2</a:t>
            </a:r>
            <a:r>
              <a:rPr lang="en-US" sz="1800" dirty="0" smtClean="0"/>
              <a:t>018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59259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533400" y="623977"/>
            <a:ext cx="8153400" cy="4115611"/>
          </a:xfrm>
          <a:prstGeom prst="roundRect">
            <a:avLst>
              <a:gd name="adj" fmla="val 3487"/>
            </a:avLst>
          </a:prstGeom>
          <a:gradFill flip="none" rotWithShape="1">
            <a:gsLst>
              <a:gs pos="0">
                <a:srgbClr val="4F81BD"/>
              </a:gs>
              <a:gs pos="58000">
                <a:srgbClr val="4F81BD">
                  <a:alpha val="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9965" y="3325131"/>
            <a:ext cx="3437235" cy="12278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428592" y="1400366"/>
            <a:ext cx="1515838" cy="1515838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61654" y="1209451"/>
            <a:ext cx="1477146" cy="925103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4698321" y="2589078"/>
            <a:ext cx="1931079" cy="1517904"/>
            <a:chOff x="2876769" y="2732634"/>
            <a:chExt cx="2570267" cy="2020332"/>
          </a:xfrm>
        </p:grpSpPr>
        <p:pic>
          <p:nvPicPr>
            <p:cNvPr id="9" name="Picture 6"/>
            <p:cNvPicPr>
              <a:picLocks noChangeAspect="1" noChangeArrowheads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3426704" y="2732634"/>
              <a:ext cx="2020332" cy="2020332"/>
            </a:xfrm>
            <a:prstGeom prst="ellipse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876769" y="3975250"/>
              <a:ext cx="629752" cy="516156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3616976" y="4015085"/>
              <a:ext cx="1508625" cy="5325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err="1" smtClean="0">
                  <a:solidFill>
                    <a:schemeClr val="bg1"/>
                  </a:solidFill>
                </a:rPr>
                <a:t>WaterBit</a:t>
              </a:r>
              <a:endParaRPr lang="en-US" sz="20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5" name="Picture 14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6490" y="2266950"/>
            <a:ext cx="1770373" cy="1402467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 noChangeArrowheads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916168" y="742950"/>
            <a:ext cx="1517904" cy="1517904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18265" y="817344"/>
            <a:ext cx="1016135" cy="306606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pic>
        <p:nvPicPr>
          <p:cNvPr id="18" name="Picture 2" descr="http://cdn.medgadget.com/wp-content/uploads/2012/03/ZOLL-X-Series.jpg"/>
          <p:cNvPicPr>
            <a:picLocks noChangeAspect="1" noChangeArrowheads="1"/>
          </p:cNvPicPr>
          <p:nvPr/>
        </p:nvPicPr>
        <p:blipFill>
          <a:blip r:embed="rId11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467600" y="1276350"/>
            <a:ext cx="1353592" cy="1112202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Picture 20" descr="MTS_BSI_Logo_ISO_13485.png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1674" y="2571750"/>
            <a:ext cx="1000126" cy="574072"/>
          </a:xfrm>
          <a:prstGeom prst="rect">
            <a:avLst/>
          </a:prstGeom>
        </p:spPr>
      </p:pic>
      <p:pic>
        <p:nvPicPr>
          <p:cNvPr id="22" name="Picture 21" descr="MTS_BSI_Logo_ISO_9001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8674" y="2571750"/>
            <a:ext cx="1000126" cy="574072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77411" y="742950"/>
            <a:ext cx="3461189" cy="2305050"/>
          </a:xfrm>
        </p:spPr>
        <p:txBody>
          <a:bodyPr anchor="t">
            <a:normAutofit/>
          </a:bodyPr>
          <a:lstStyle/>
          <a:p>
            <a:r>
              <a:rPr lang="en-US" sz="4000" dirty="0" smtClean="0">
                <a:solidFill>
                  <a:schemeClr val="bg1"/>
                </a:solidFill>
              </a:rPr>
              <a:t>Mul</a:t>
            </a:r>
            <a:r>
              <a:rPr lang="en-US" sz="4000" spc="100" dirty="0" smtClean="0">
                <a:solidFill>
                  <a:schemeClr val="bg1"/>
                </a:solidFill>
              </a:rPr>
              <a:t>ti</a:t>
            </a:r>
            <a:r>
              <a:rPr lang="en-US" sz="4000" spc="-300" dirty="0" smtClean="0">
                <a:solidFill>
                  <a:schemeClr val="bg1"/>
                </a:solidFill>
              </a:rPr>
              <a:t>T</a:t>
            </a:r>
            <a:r>
              <a:rPr lang="en-US" sz="4000" dirty="0" smtClean="0">
                <a:solidFill>
                  <a:schemeClr val="bg1"/>
                </a:solidFill>
              </a:rPr>
              <a:t>ech</a:t>
            </a:r>
            <a:br>
              <a:rPr lang="en-US" sz="4000" dirty="0" smtClean="0">
                <a:solidFill>
                  <a:schemeClr val="bg1"/>
                </a:solidFill>
              </a:rPr>
            </a:br>
            <a:r>
              <a:rPr lang="en-US" sz="4000" dirty="0" smtClean="0">
                <a:solidFill>
                  <a:schemeClr val="bg1"/>
                </a:solidFill>
              </a:rPr>
              <a:t>Industrial</a:t>
            </a:r>
            <a:br>
              <a:rPr lang="en-US" sz="4000" dirty="0" smtClean="0">
                <a:solidFill>
                  <a:schemeClr val="bg1"/>
                </a:solidFill>
              </a:rPr>
            </a:br>
            <a:r>
              <a:rPr lang="en-US" sz="4000" dirty="0" smtClean="0">
                <a:solidFill>
                  <a:schemeClr val="bg1"/>
                </a:solidFill>
              </a:rPr>
              <a:t>IoT Assets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|  Proprietary &amp; Confidential  |  © 2018 Multi-Tech Systems, Inc. All rights reserved.</a:t>
            </a:r>
            <a:endParaRPr lang="en-US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A00A62-CDA8-48AE-9085-F3C0893F37C7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5059" y="880300"/>
            <a:ext cx="1708941" cy="331086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924905" y="4248150"/>
            <a:ext cx="1838095" cy="380952"/>
          </a:xfrm>
          <a:prstGeom prst="roundRect">
            <a:avLst/>
          </a:prstGeom>
          <a:ln w="19050">
            <a:solidFill>
              <a:schemeClr val="bg1"/>
            </a:solidFill>
          </a:ln>
        </p:spPr>
      </p:pic>
      <p:pic>
        <p:nvPicPr>
          <p:cNvPr id="24" name="Picture 23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068174" y="2696719"/>
            <a:ext cx="1517904" cy="1517904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380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9144000" cy="5143500"/>
          </a:xfrm>
          <a:prstGeom prst="roundRect">
            <a:avLst>
              <a:gd name="adj" fmla="val 0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2" name="Rectangle 1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gradFill flip="none" rotWithShape="1">
            <a:gsLst>
              <a:gs pos="0">
                <a:schemeClr val="accent6"/>
              </a:gs>
              <a:gs pos="53000">
                <a:schemeClr val="tx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914401" y="566844"/>
            <a:ext cx="7974281" cy="38749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  <a:buClr>
                <a:srgbClr val="4F81BD"/>
              </a:buClr>
            </a:pPr>
            <a:r>
              <a:rPr lang="en-US" sz="3200" b="1" spc="-50" dirty="0">
                <a:solidFill>
                  <a:schemeClr val="accent4">
                    <a:lumMod val="75000"/>
                  </a:schemeClr>
                </a:solidFill>
                <a:latin typeface="Century Gothic" panose="020B0502020202020204" pitchFamily="34" charset="0"/>
              </a:rPr>
              <a:t>90% of the data in the world has been created in the last two years! </a:t>
            </a: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  <a:buClr>
                <a:srgbClr val="4F81BD"/>
              </a:buClr>
            </a:pPr>
            <a:endParaRPr lang="en-US" sz="1000" b="1" spc="-50" dirty="0">
              <a:solidFill>
                <a:srgbClr val="4F81BD"/>
              </a:solidFill>
              <a:latin typeface="Century Gothic" panose="020B0502020202020204" pitchFamily="34" charset="0"/>
            </a:endParaRPr>
          </a:p>
          <a:p>
            <a:pPr>
              <a:lnSpc>
                <a:spcPct val="90000"/>
              </a:lnSpc>
              <a:spcAft>
                <a:spcPts val="600"/>
              </a:spcAft>
              <a:buClr>
                <a:srgbClr val="4F81BD"/>
              </a:buClr>
            </a:pPr>
            <a:r>
              <a:rPr lang="en-US" sz="3200" b="1" spc="-50" dirty="0">
                <a:latin typeface="Century Gothic" panose="020B0502020202020204" pitchFamily="34" charset="0"/>
              </a:rPr>
              <a:t>A rate of 2.5 quintillion </a:t>
            </a:r>
            <a:br>
              <a:rPr lang="en-US" sz="3200" b="1" spc="-50" dirty="0">
                <a:latin typeface="Century Gothic" panose="020B0502020202020204" pitchFamily="34" charset="0"/>
              </a:rPr>
            </a:br>
            <a:r>
              <a:rPr lang="en-US" sz="3200" b="1" spc="-50" dirty="0">
                <a:latin typeface="Century Gothic" panose="020B0502020202020204" pitchFamily="34" charset="0"/>
              </a:rPr>
              <a:t>bytes of data per day!</a:t>
            </a: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rgbClr val="4F81BD"/>
              </a:buClr>
            </a:pPr>
            <a:r>
              <a:rPr lang="en-US" sz="1400" b="1" i="1" dirty="0">
                <a:latin typeface="Century Gothic" panose="020B0502020202020204" pitchFamily="34" charset="0"/>
              </a:rPr>
              <a:t>Quintillion = 10</a:t>
            </a:r>
            <a:r>
              <a:rPr lang="en-US" sz="1400" b="1" i="1" baseline="30000" dirty="0">
                <a:latin typeface="Century Gothic" panose="020B0502020202020204" pitchFamily="34" charset="0"/>
              </a:rPr>
              <a:t>18</a:t>
            </a:r>
            <a:r>
              <a:rPr lang="en-US" sz="1400" b="1" i="1" dirty="0">
                <a:latin typeface="Century Gothic" panose="020B0502020202020204" pitchFamily="34" charset="0"/>
              </a:rPr>
              <a:t> = 2,500,000,000,000,000,000 bytes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4F81BD"/>
              </a:buClr>
            </a:pPr>
            <a:endParaRPr lang="en-US" sz="600" b="1" spc="-50" dirty="0">
              <a:latin typeface="Century Gothic" panose="020B0502020202020204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4F81BD"/>
              </a:buClr>
            </a:pPr>
            <a:r>
              <a:rPr lang="en-US" sz="2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10 Million Blu-ray discs – </a:t>
            </a:r>
            <a:br>
              <a:rPr lang="en-US" sz="2400" b="1" dirty="0">
                <a:solidFill>
                  <a:schemeClr val="bg1"/>
                </a:solidFill>
                <a:latin typeface="Century Gothic" panose="020B0502020202020204" pitchFamily="34" charset="0"/>
              </a:rPr>
            </a:br>
            <a:r>
              <a:rPr lang="en-US" sz="2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When stacked, height of 4 Eiffel tower</a:t>
            </a:r>
            <a:r>
              <a:rPr lang="en-US" sz="2400" b="1" baseline="30000" dirty="0">
                <a:solidFill>
                  <a:schemeClr val="bg1"/>
                </a:solidFill>
                <a:latin typeface="Century Gothic" panose="020B0502020202020204" pitchFamily="34" charset="0"/>
              </a:rPr>
              <a:t>  </a:t>
            </a:r>
          </a:p>
        </p:txBody>
      </p:sp>
      <p:sp>
        <p:nvSpPr>
          <p:cNvPr id="5" name="Rectangle 4"/>
          <p:cNvSpPr/>
          <p:nvPr/>
        </p:nvSpPr>
        <p:spPr>
          <a:xfrm>
            <a:off x="7672638" y="4781551"/>
            <a:ext cx="1090363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spcBef>
                <a:spcPts val="600"/>
              </a:spcBef>
              <a:spcAft>
                <a:spcPts val="600"/>
              </a:spcAft>
              <a:buClr>
                <a:srgbClr val="4F81BD"/>
              </a:buClr>
            </a:pPr>
            <a:r>
              <a:rPr lang="en-US" sz="700" spc="-50" dirty="0">
                <a:latin typeface="Century Gothic" panose="020B0502020202020204" pitchFamily="34" charset="0"/>
              </a:rPr>
              <a:t>Source: IBM Cloud study</a:t>
            </a:r>
          </a:p>
        </p:txBody>
      </p:sp>
    </p:spTree>
    <p:extLst>
      <p:ext uri="{BB962C8B-B14F-4D97-AF65-F5344CB8AC3E}">
        <p14:creationId xmlns:p14="http://schemas.microsoft.com/office/powerpoint/2010/main" val="1638732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0880" y="0"/>
            <a:ext cx="5913120" cy="332613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3612183" y="2800351"/>
            <a:ext cx="5531818" cy="236219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4572000" cy="3048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800351"/>
            <a:ext cx="4572000" cy="2362199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1"/>
            <a:ext cx="9144000" cy="5162549"/>
          </a:xfrm>
          <a:prstGeom prst="rect">
            <a:avLst/>
          </a:prstGeom>
          <a:gradFill flip="none" rotWithShape="1">
            <a:gsLst>
              <a:gs pos="43000">
                <a:schemeClr val="tx1">
                  <a:alpha val="0"/>
                </a:schemeClr>
              </a:gs>
              <a:gs pos="85000">
                <a:schemeClr val="tx1">
                  <a:alpha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284644" y="265998"/>
            <a:ext cx="3144357" cy="1083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2800" b="1" dirty="0">
                <a:solidFill>
                  <a:schemeClr val="bg1"/>
                </a:solidFill>
                <a:effectLst>
                  <a:outerShdw blurRad="317500" dist="127000" dir="5400000" algn="t" rotWithShape="0">
                    <a:prstClr val="black"/>
                  </a:outerShdw>
                </a:effectLst>
                <a:latin typeface="Century Gothic" charset="0"/>
                <a:ea typeface="Century Gothic" charset="0"/>
                <a:cs typeface="Century Gothic" charset="0"/>
              </a:rPr>
              <a:t>Processor </a:t>
            </a:r>
          </a:p>
          <a:p>
            <a:pPr>
              <a:lnSpc>
                <a:spcPct val="80000"/>
              </a:lnSpc>
            </a:pPr>
            <a:r>
              <a:rPr lang="en-US" sz="2800" b="1" dirty="0">
                <a:solidFill>
                  <a:schemeClr val="bg1"/>
                </a:solidFill>
                <a:effectLst>
                  <a:outerShdw blurRad="317500" dist="127000" dir="5400000" algn="t" rotWithShape="0">
                    <a:prstClr val="black"/>
                  </a:outerShdw>
                </a:effectLst>
                <a:latin typeface="Century Gothic" charset="0"/>
                <a:ea typeface="Century Gothic" charset="0"/>
                <a:cs typeface="Century Gothic" charset="0"/>
              </a:rPr>
              <a:t>Price Reduction</a:t>
            </a:r>
          </a:p>
          <a:p>
            <a:pPr>
              <a:lnSpc>
                <a:spcPct val="70000"/>
              </a:lnSpc>
            </a:pPr>
            <a:r>
              <a:rPr lang="en-US" sz="1600" dirty="0">
                <a:solidFill>
                  <a:schemeClr val="bg1"/>
                </a:solidFill>
                <a:effectLst>
                  <a:outerShdw blurRad="317500" dist="127000" dir="5400000" algn="t" rotWithShape="0">
                    <a:prstClr val="black"/>
                  </a:outerShdw>
                </a:effectLst>
                <a:latin typeface="Century Gothic" charset="0"/>
                <a:ea typeface="Century Gothic" charset="0"/>
                <a:cs typeface="Century Gothic" charset="0"/>
              </a:rPr>
              <a:t>(</a:t>
            </a:r>
            <a:r>
              <a:rPr lang="en-US" sz="1600" dirty="0" err="1">
                <a:solidFill>
                  <a:schemeClr val="bg1"/>
                </a:solidFill>
                <a:effectLst>
                  <a:outerShdw blurRad="317500" dist="127000" dir="5400000" algn="t" rotWithShape="0">
                    <a:prstClr val="black"/>
                  </a:outerShdw>
                </a:effectLst>
                <a:latin typeface="Century Gothic" charset="0"/>
                <a:ea typeface="Century Gothic" charset="0"/>
                <a:cs typeface="Century Gothic" charset="0"/>
              </a:rPr>
              <a:t>RoI</a:t>
            </a:r>
            <a:r>
              <a:rPr lang="en-US" sz="1600" dirty="0">
                <a:solidFill>
                  <a:schemeClr val="bg1"/>
                </a:solidFill>
                <a:effectLst>
                  <a:outerShdw blurRad="317500" dist="127000" dir="5400000" algn="t" rotWithShape="0">
                    <a:prstClr val="black"/>
                  </a:outerShdw>
                </a:effectLst>
                <a:latin typeface="Century Gothic" charset="0"/>
                <a:ea typeface="Century Gothic" charset="0"/>
                <a:cs typeface="Century Gothic" charset="0"/>
              </a:rPr>
              <a:t> &amp; Deployable)</a:t>
            </a:r>
            <a:r>
              <a:rPr lang="en-US" sz="2800" dirty="0">
                <a:solidFill>
                  <a:schemeClr val="bg1"/>
                </a:solidFill>
                <a:effectLst>
                  <a:outerShdw blurRad="317500" dist="127000" dir="5400000" algn="t" rotWithShape="0">
                    <a:prstClr val="black"/>
                  </a:outerShdw>
                </a:effectLst>
                <a:latin typeface="Century Gothic" charset="0"/>
                <a:ea typeface="Century Gothic" charset="0"/>
                <a:cs typeface="Century Gothic" charset="0"/>
              </a:rPr>
              <a:t>  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84644" y="2980770"/>
            <a:ext cx="2064989" cy="1042850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pPr>
              <a:lnSpc>
                <a:spcPct val="80000"/>
              </a:lnSpc>
            </a:pPr>
            <a:r>
              <a:rPr lang="en-US" sz="2800" b="1" dirty="0">
                <a:solidFill>
                  <a:schemeClr val="bg1"/>
                </a:solidFill>
                <a:effectLst>
                  <a:outerShdw blurRad="317500" dist="127000" dir="5400000" algn="t" rotWithShape="0">
                    <a:prstClr val="black"/>
                  </a:outerShdw>
                </a:effectLst>
                <a:latin typeface="Century Gothic" charset="0"/>
                <a:ea typeface="Century Gothic" charset="0"/>
                <a:cs typeface="Century Gothic" charset="0"/>
              </a:rPr>
              <a:t>Wireless </a:t>
            </a:r>
            <a:br>
              <a:rPr lang="en-US" sz="2800" b="1" dirty="0">
                <a:solidFill>
                  <a:schemeClr val="bg1"/>
                </a:solidFill>
                <a:effectLst>
                  <a:outerShdw blurRad="317500" dist="127000" dir="5400000" algn="t" rotWithShape="0">
                    <a:prstClr val="black"/>
                  </a:outerShdw>
                </a:effectLst>
                <a:latin typeface="Century Gothic" charset="0"/>
                <a:ea typeface="Century Gothic" charset="0"/>
                <a:cs typeface="Century Gothic" charset="0"/>
              </a:rPr>
            </a:br>
            <a:r>
              <a:rPr lang="en-US" sz="2800" b="1" dirty="0">
                <a:solidFill>
                  <a:schemeClr val="bg1"/>
                </a:solidFill>
                <a:effectLst>
                  <a:outerShdw blurRad="317500" dist="127000" dir="5400000" algn="t" rotWithShape="0">
                    <a:prstClr val="black"/>
                  </a:outerShdw>
                </a:effectLst>
                <a:latin typeface="Century Gothic" charset="0"/>
                <a:ea typeface="Century Gothic" charset="0"/>
                <a:cs typeface="Century Gothic" charset="0"/>
              </a:rPr>
              <a:t>Integration</a:t>
            </a:r>
          </a:p>
          <a:p>
            <a:pPr>
              <a:lnSpc>
                <a:spcPct val="80000"/>
              </a:lnSpc>
              <a:spcBef>
                <a:spcPts val="450"/>
              </a:spcBef>
            </a:pPr>
            <a:r>
              <a:rPr lang="en-US" sz="1600" dirty="0">
                <a:solidFill>
                  <a:schemeClr val="bg1"/>
                </a:solidFill>
                <a:effectLst>
                  <a:outerShdw blurRad="317500" dist="127000" dir="5400000" algn="t" rotWithShape="0">
                    <a:prstClr val="black"/>
                  </a:outerShdw>
                </a:effectLst>
                <a:latin typeface="Century Gothic" charset="0"/>
                <a:ea typeface="Century Gothic" charset="0"/>
                <a:cs typeface="Century Gothic" charset="0"/>
              </a:rPr>
              <a:t>(Interoperability)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473336" y="265999"/>
            <a:ext cx="2440092" cy="7017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sz="2800" b="1" dirty="0">
                <a:solidFill>
                  <a:schemeClr val="bg1"/>
                </a:solidFill>
                <a:effectLst>
                  <a:outerShdw blurRad="317500" dist="127000" dir="5400000" algn="t" rotWithShape="0">
                    <a:prstClr val="black"/>
                  </a:outerShdw>
                </a:effectLst>
                <a:latin typeface="Century Gothic" charset="0"/>
                <a:ea typeface="Century Gothic" charset="0"/>
                <a:cs typeface="Century Gothic" charset="0"/>
              </a:rPr>
              <a:t>Real Time OS</a:t>
            </a:r>
            <a:r>
              <a:rPr lang="en-US" sz="2800" dirty="0">
                <a:solidFill>
                  <a:schemeClr val="bg1"/>
                </a:solidFill>
                <a:effectLst>
                  <a:outerShdw blurRad="317500" dist="127000" dir="5400000" algn="t" rotWithShape="0">
                    <a:prstClr val="black"/>
                  </a:outerShdw>
                </a:effectLst>
                <a:latin typeface="Century Gothic" charset="0"/>
                <a:ea typeface="Century Gothic" charset="0"/>
                <a:cs typeface="Century Gothic" charset="0"/>
              </a:rPr>
              <a:t/>
            </a:r>
            <a:br>
              <a:rPr lang="en-US" sz="2800" dirty="0">
                <a:solidFill>
                  <a:schemeClr val="bg1"/>
                </a:solidFill>
                <a:effectLst>
                  <a:outerShdw blurRad="317500" dist="127000" dir="5400000" algn="t" rotWithShape="0">
                    <a:prstClr val="black"/>
                  </a:outerShdw>
                </a:effectLst>
                <a:latin typeface="Century Gothic" charset="0"/>
                <a:ea typeface="Century Gothic" charset="0"/>
                <a:cs typeface="Century Gothic" charset="0"/>
              </a:rPr>
            </a:br>
            <a:r>
              <a:rPr lang="en-US" sz="1600" dirty="0">
                <a:solidFill>
                  <a:schemeClr val="bg1"/>
                </a:solidFill>
                <a:effectLst>
                  <a:outerShdw blurRad="317500" dist="127000" dir="5400000" algn="t" rotWithShape="0">
                    <a:prstClr val="black"/>
                  </a:outerShdw>
                </a:effectLst>
                <a:latin typeface="Century Gothic" charset="0"/>
                <a:ea typeface="Century Gothic" charset="0"/>
                <a:cs typeface="Century Gothic" charset="0"/>
              </a:rPr>
              <a:t>(Programmability)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924274" y="2987183"/>
            <a:ext cx="1973618" cy="1249573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pPr algn="r">
              <a:lnSpc>
                <a:spcPct val="80000"/>
              </a:lnSpc>
            </a:pPr>
            <a:r>
              <a:rPr lang="en-US" sz="2800" b="1" dirty="0">
                <a:solidFill>
                  <a:schemeClr val="bg1"/>
                </a:solidFill>
                <a:effectLst>
                  <a:outerShdw blurRad="317500" dist="127000" dir="5400000" algn="t" rotWithShape="0">
                    <a:prstClr val="black"/>
                  </a:outerShdw>
                </a:effectLst>
                <a:latin typeface="Century Gothic" charset="0"/>
                <a:ea typeface="Century Gothic" charset="0"/>
                <a:cs typeface="Century Gothic" charset="0"/>
              </a:rPr>
              <a:t>Secure</a:t>
            </a:r>
          </a:p>
          <a:p>
            <a:pPr algn="r">
              <a:lnSpc>
                <a:spcPct val="88000"/>
              </a:lnSpc>
            </a:pPr>
            <a:r>
              <a:rPr lang="en-US" sz="2800" b="1" dirty="0">
                <a:solidFill>
                  <a:schemeClr val="bg1"/>
                </a:solidFill>
                <a:effectLst>
                  <a:outerShdw blurRad="317500" dist="127000" dir="5400000" algn="t" rotWithShape="0">
                    <a:prstClr val="black"/>
                  </a:outerShdw>
                </a:effectLst>
                <a:latin typeface="Century Gothic" charset="0"/>
                <a:ea typeface="Century Gothic" charset="0"/>
                <a:cs typeface="Century Gothic" charset="0"/>
              </a:rPr>
              <a:t>Scalability</a:t>
            </a:r>
            <a:br>
              <a:rPr lang="en-US" sz="2800" b="1" dirty="0">
                <a:solidFill>
                  <a:schemeClr val="bg1"/>
                </a:solidFill>
                <a:effectLst>
                  <a:outerShdw blurRad="317500" dist="127000" dir="5400000" algn="t" rotWithShape="0">
                    <a:prstClr val="black"/>
                  </a:outerShdw>
                </a:effectLst>
                <a:latin typeface="Century Gothic" charset="0"/>
                <a:ea typeface="Century Gothic" charset="0"/>
                <a:cs typeface="Century Gothic" charset="0"/>
              </a:rPr>
            </a:br>
            <a:r>
              <a:rPr lang="en-US" sz="1600" dirty="0">
                <a:solidFill>
                  <a:schemeClr val="bg1"/>
                </a:solidFill>
                <a:effectLst>
                  <a:outerShdw blurRad="317500" dist="127000" dir="5400000" algn="t" rotWithShape="0">
                    <a:prstClr val="black"/>
                  </a:outerShdw>
                </a:effectLst>
                <a:latin typeface="Century Gothic" charset="0"/>
                <a:ea typeface="Century Gothic" charset="0"/>
                <a:cs typeface="Century Gothic" charset="0"/>
              </a:rPr>
              <a:t>(Onboarding </a:t>
            </a:r>
            <a:br>
              <a:rPr lang="en-US" sz="1600" dirty="0">
                <a:solidFill>
                  <a:schemeClr val="bg1"/>
                </a:solidFill>
                <a:effectLst>
                  <a:outerShdw blurRad="317500" dist="127000" dir="5400000" algn="t" rotWithShape="0">
                    <a:prstClr val="black"/>
                  </a:outerShdw>
                </a:effectLst>
                <a:latin typeface="Century Gothic" charset="0"/>
                <a:ea typeface="Century Gothic" charset="0"/>
                <a:cs typeface="Century Gothic" charset="0"/>
              </a:rPr>
            </a:br>
            <a:r>
              <a:rPr lang="en-US" sz="1600" dirty="0">
                <a:solidFill>
                  <a:schemeClr val="bg1"/>
                </a:solidFill>
                <a:effectLst>
                  <a:outerShdw blurRad="317500" dist="127000" dir="5400000" algn="t" rotWithShape="0">
                    <a:prstClr val="black"/>
                  </a:outerShdw>
                </a:effectLst>
                <a:latin typeface="Century Gothic" charset="0"/>
                <a:ea typeface="Century Gothic" charset="0"/>
                <a:cs typeface="Century Gothic" charset="0"/>
              </a:rPr>
              <a:t>&amp; PLM)</a:t>
            </a:r>
          </a:p>
        </p:txBody>
      </p:sp>
      <p:sp>
        <p:nvSpPr>
          <p:cNvPr id="5" name="Oval 4"/>
          <p:cNvSpPr/>
          <p:nvPr/>
        </p:nvSpPr>
        <p:spPr>
          <a:xfrm>
            <a:off x="3200400" y="1428750"/>
            <a:ext cx="2743200" cy="2743200"/>
          </a:xfrm>
          <a:prstGeom prst="ellipse">
            <a:avLst/>
          </a:prstGeom>
          <a:gradFill flip="none" rotWithShape="1">
            <a:gsLst>
              <a:gs pos="0">
                <a:schemeClr val="accent5">
                  <a:shade val="67500"/>
                  <a:satMod val="115000"/>
                </a:schemeClr>
              </a:gs>
              <a:gs pos="100000">
                <a:schemeClr val="accent5"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0" tIns="68580" rIns="0" bIns="0" rtlCol="0" anchor="ctr"/>
          <a:lstStyle/>
          <a:p>
            <a:pPr algn="ctr">
              <a:lnSpc>
                <a:spcPct val="85000"/>
              </a:lnSpc>
            </a:pPr>
            <a:r>
              <a:rPr lang="en-US" sz="3300" b="1" spc="-100" dirty="0" smtClean="0">
                <a:solidFill>
                  <a:schemeClr val="accent4">
                    <a:lumMod val="7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Ce</a:t>
            </a:r>
            <a:r>
              <a:rPr lang="en-US" sz="3300" b="1" spc="100" dirty="0" smtClean="0">
                <a:solidFill>
                  <a:schemeClr val="accent4">
                    <a:lumMod val="7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rtif</a:t>
            </a:r>
            <a:r>
              <a:rPr lang="en-US" sz="3300" b="1" spc="-100" dirty="0" smtClean="0">
                <a:solidFill>
                  <a:schemeClr val="accent4">
                    <a:lumMod val="7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ied</a:t>
            </a:r>
          </a:p>
          <a:p>
            <a:pPr algn="ctr">
              <a:lnSpc>
                <a:spcPct val="85000"/>
              </a:lnSpc>
            </a:pPr>
            <a:r>
              <a:rPr lang="en-US" sz="3300" b="1" spc="-100" dirty="0" smtClean="0">
                <a:solidFill>
                  <a:schemeClr val="accent4">
                    <a:lumMod val="7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Intelligent Device</a:t>
            </a:r>
            <a:endParaRPr lang="en-US" sz="3300" b="1" spc="-100" dirty="0">
              <a:solidFill>
                <a:schemeClr val="accent4">
                  <a:lumMod val="75000"/>
                </a:schemeClr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1784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ounded Rectangle 34"/>
          <p:cNvSpPr/>
          <p:nvPr/>
        </p:nvSpPr>
        <p:spPr>
          <a:xfrm>
            <a:off x="408737" y="2069842"/>
            <a:ext cx="8401050" cy="2871788"/>
          </a:xfrm>
          <a:prstGeom prst="roundRect">
            <a:avLst>
              <a:gd name="adj" fmla="val 5195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ounded Rectangular Callout 3"/>
          <p:cNvSpPr/>
          <p:nvPr/>
        </p:nvSpPr>
        <p:spPr>
          <a:xfrm>
            <a:off x="360045" y="985837"/>
            <a:ext cx="8449742" cy="968693"/>
          </a:xfrm>
          <a:prstGeom prst="wedgeRoundRectCallout">
            <a:avLst>
              <a:gd name="adj1" fmla="val -21343"/>
              <a:gd name="adj2" fmla="val 94358"/>
              <a:gd name="adj3" fmla="val 16667"/>
            </a:avLst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6" name="Rounded Rectangle 35"/>
          <p:cNvSpPr/>
          <p:nvPr/>
        </p:nvSpPr>
        <p:spPr>
          <a:xfrm>
            <a:off x="6078870" y="1142036"/>
            <a:ext cx="2563178" cy="3646111"/>
          </a:xfrm>
          <a:prstGeom prst="roundRect">
            <a:avLst>
              <a:gd name="adj" fmla="val 2525"/>
            </a:avLst>
          </a:prstGeom>
          <a:solidFill>
            <a:schemeClr val="accent2">
              <a:alpha val="40000"/>
            </a:schemeClr>
          </a:solidFill>
          <a:ln w="57150">
            <a:solidFill>
              <a:srgbClr val="BBBAC2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3" name="Content Placeholder 7"/>
          <p:cNvSpPr txBox="1">
            <a:spLocks/>
          </p:cNvSpPr>
          <p:nvPr/>
        </p:nvSpPr>
        <p:spPr>
          <a:xfrm>
            <a:off x="457200" y="2324358"/>
            <a:ext cx="2012037" cy="123799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182880" indent="-182880" algn="l" defTabSz="457200" rtl="0" eaLnBrk="1" latinLnBrk="0" hangingPunct="1">
              <a:lnSpc>
                <a:spcPct val="110000"/>
              </a:lnSpc>
              <a:spcBef>
                <a:spcPts val="1200"/>
              </a:spcBef>
              <a:buFont typeface="Arial" pitchFamily="34" charset="0"/>
              <a:buNone/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371600" algn="l"/>
                <a:tab pos="1600200" algn="l"/>
                <a:tab pos="1828800" algn="l"/>
              </a:tabLst>
              <a:defRPr sz="1800" kern="1200" spc="-50" baseline="0">
                <a:solidFill>
                  <a:schemeClr val="tx1"/>
                </a:solidFill>
                <a:latin typeface="+mn-lt"/>
                <a:ea typeface="Century Gothic" charset="0"/>
                <a:cs typeface="Century Gothic" charset="0"/>
              </a:defRPr>
            </a:lvl1pPr>
            <a:lvl2pPr marL="365760" indent="-182880" algn="l" defTabSz="457200" rtl="0" eaLnBrk="1" latinLnBrk="0" hangingPunct="1">
              <a:lnSpc>
                <a:spcPct val="110000"/>
              </a:lnSpc>
              <a:spcBef>
                <a:spcPts val="600"/>
              </a:spcBef>
              <a:buFont typeface="Arial" pitchFamily="34" charset="0"/>
              <a:buChar char="•"/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371600" algn="l"/>
                <a:tab pos="1600200" algn="l"/>
                <a:tab pos="1828800" algn="l"/>
              </a:tabLst>
              <a:defRPr sz="1800" kern="1200" spc="-50" baseline="0">
                <a:solidFill>
                  <a:schemeClr val="tx1"/>
                </a:solidFill>
                <a:latin typeface="+mn-lt"/>
                <a:ea typeface="Century Gothic" charset="0"/>
                <a:cs typeface="Century Gothic" charset="0"/>
              </a:defRPr>
            </a:lvl2pPr>
            <a:lvl3pPr marL="548640" indent="-182880" algn="l" defTabSz="457200" rtl="0" eaLnBrk="1" latinLnBrk="0" hangingPunct="1">
              <a:lnSpc>
                <a:spcPct val="110000"/>
              </a:lnSpc>
              <a:spcBef>
                <a:spcPts val="600"/>
              </a:spcBef>
              <a:buFont typeface="Arial" pitchFamily="34" charset="0"/>
              <a:buChar char="•"/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371600" algn="l"/>
                <a:tab pos="1600200" algn="l"/>
                <a:tab pos="1828800" algn="l"/>
              </a:tabLst>
              <a:defRPr sz="1600" kern="1200" spc="-50" baseline="0">
                <a:solidFill>
                  <a:schemeClr val="tx1"/>
                </a:solidFill>
                <a:latin typeface="+mn-lt"/>
                <a:ea typeface="Century Gothic" charset="0"/>
                <a:cs typeface="Century Gothic" charset="0"/>
              </a:defRPr>
            </a:lvl3pPr>
            <a:lvl4pPr marL="731520" indent="-182880" algn="l" defTabSz="457200" rtl="0" eaLnBrk="1" latinLnBrk="0" hangingPunct="1">
              <a:lnSpc>
                <a:spcPct val="110000"/>
              </a:lnSpc>
              <a:spcBef>
                <a:spcPts val="600"/>
              </a:spcBef>
              <a:buFont typeface="Arial" pitchFamily="34" charset="0"/>
              <a:buChar char="•"/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371600" algn="l"/>
                <a:tab pos="1600200" algn="l"/>
                <a:tab pos="1828800" algn="l"/>
              </a:tabLst>
              <a:defRPr sz="1400" kern="1200" spc="-50" baseline="0">
                <a:solidFill>
                  <a:schemeClr val="tx1"/>
                </a:solidFill>
                <a:latin typeface="+mn-lt"/>
                <a:ea typeface="Century Gothic" charset="0"/>
                <a:cs typeface="Century Gothic" charset="0"/>
              </a:defRPr>
            </a:lvl4pPr>
            <a:lvl5pPr marL="914400" indent="-182880" algn="l" defTabSz="457200" rtl="0" eaLnBrk="1" latinLnBrk="0" hangingPunct="1">
              <a:lnSpc>
                <a:spcPct val="110000"/>
              </a:lnSpc>
              <a:spcBef>
                <a:spcPts val="600"/>
              </a:spcBef>
              <a:buFont typeface="Arial" pitchFamily="34" charset="0"/>
              <a:buChar char="•"/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371600" algn="l"/>
                <a:tab pos="1600200" algn="l"/>
                <a:tab pos="1828800" algn="l"/>
              </a:tabLst>
              <a:defRPr sz="1200" kern="1200" spc="-50" baseline="0">
                <a:solidFill>
                  <a:schemeClr val="tx1"/>
                </a:solidFill>
                <a:latin typeface="+mn-lt"/>
                <a:ea typeface="Century Gothic" charset="0"/>
                <a:cs typeface="Century Gothic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876" lvl="1" indent="0" fontAlgn="auto">
              <a:lnSpc>
                <a:spcPct val="60000"/>
              </a:lnSpc>
              <a:spcBef>
                <a:spcPts val="0"/>
              </a:spcBef>
              <a:spcAft>
                <a:spcPts val="450"/>
              </a:spcAft>
              <a:buNone/>
            </a:pPr>
            <a:r>
              <a:rPr lang="en-US" sz="2400" b="1" spc="0" dirty="0">
                <a:solidFill>
                  <a:srgbClr val="0092D2">
                    <a:lumMod val="75000"/>
                  </a:srgbClr>
                </a:solidFill>
                <a:latin typeface="Century Gothic" charset="0"/>
              </a:rPr>
              <a:t>UNDER THE </a:t>
            </a:r>
          </a:p>
          <a:p>
            <a:pPr marL="182876" lvl="1" indent="0" fontAlgn="auto">
              <a:lnSpc>
                <a:spcPct val="60000"/>
              </a:lnSpc>
              <a:spcBef>
                <a:spcPts val="0"/>
              </a:spcBef>
              <a:spcAft>
                <a:spcPts val="450"/>
              </a:spcAft>
              <a:buNone/>
            </a:pPr>
            <a:r>
              <a:rPr lang="en-US" sz="2400" b="1" spc="0" dirty="0">
                <a:solidFill>
                  <a:srgbClr val="0092D2">
                    <a:lumMod val="75000"/>
                  </a:srgbClr>
                </a:solidFill>
                <a:latin typeface="Century Gothic" charset="0"/>
              </a:rPr>
              <a:t>HOOD</a:t>
            </a:r>
          </a:p>
          <a:p>
            <a:pPr marL="182876" lvl="1" indent="0" fontAlgn="auto">
              <a:lnSpc>
                <a:spcPct val="60000"/>
              </a:lnSpc>
              <a:spcBef>
                <a:spcPts val="0"/>
              </a:spcBef>
              <a:spcAft>
                <a:spcPts val="450"/>
              </a:spcAft>
              <a:buNone/>
            </a:pPr>
            <a:endParaRPr lang="en-US" sz="2400" b="1" spc="0" dirty="0">
              <a:solidFill>
                <a:srgbClr val="0092D2">
                  <a:lumMod val="75000"/>
                </a:srgbClr>
              </a:solidFill>
              <a:latin typeface="Century Gothic" charset="0"/>
            </a:endParaRPr>
          </a:p>
          <a:p>
            <a:pPr marL="182876" lvl="1" indent="0" fontAlgn="auto">
              <a:lnSpc>
                <a:spcPct val="60000"/>
              </a:lnSpc>
              <a:spcBef>
                <a:spcPts val="0"/>
              </a:spcBef>
              <a:spcAft>
                <a:spcPts val="450"/>
              </a:spcAft>
              <a:buNone/>
            </a:pPr>
            <a:endParaRPr lang="en-US" sz="825" b="1" i="1" spc="0" dirty="0">
              <a:solidFill>
                <a:srgbClr val="0092D2">
                  <a:lumMod val="75000"/>
                </a:srgbClr>
              </a:solidFill>
              <a:latin typeface="Century Gothic" charset="0"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 idx="4294967295"/>
          </p:nvPr>
        </p:nvSpPr>
        <p:spPr>
          <a:xfrm>
            <a:off x="317182" y="133350"/>
            <a:ext cx="8750617" cy="857250"/>
          </a:xfrm>
        </p:spPr>
        <p:txBody>
          <a:bodyPr anchor="t"/>
          <a:lstStyle/>
          <a:p>
            <a:r>
              <a:rPr lang="en-US" sz="4500" cap="none" spc="-100" dirty="0" smtClean="0">
                <a:solidFill>
                  <a:srgbClr val="137CB0"/>
                </a:solidFill>
                <a:latin typeface="Century Gothic" charset="0"/>
                <a:ea typeface="Century Gothic" charset="0"/>
                <a:cs typeface="Century Gothic" charset="0"/>
              </a:rPr>
              <a:t>Deploy &amp; Scale in Con</a:t>
            </a:r>
            <a:r>
              <a:rPr lang="en-US" sz="4500" cap="none" spc="100" dirty="0" smtClean="0">
                <a:solidFill>
                  <a:srgbClr val="137CB0"/>
                </a:solidFill>
                <a:latin typeface="Century Gothic" charset="0"/>
                <a:ea typeface="Century Gothic" charset="0"/>
                <a:cs typeface="Century Gothic" charset="0"/>
              </a:rPr>
              <a:t>f</a:t>
            </a:r>
            <a:r>
              <a:rPr lang="en-US" sz="4500" cap="none" spc="-100" dirty="0" smtClean="0">
                <a:solidFill>
                  <a:srgbClr val="137CB0"/>
                </a:solidFill>
                <a:latin typeface="Century Gothic" charset="0"/>
                <a:ea typeface="Century Gothic" charset="0"/>
                <a:cs typeface="Century Gothic" charset="0"/>
              </a:rPr>
              <a:t>idence</a:t>
            </a:r>
            <a:endParaRPr lang="en-US" sz="4500" cap="none" spc="-100" dirty="0">
              <a:solidFill>
                <a:srgbClr val="137CB0"/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10" name="Content Placeholder 7"/>
          <p:cNvSpPr txBox="1">
            <a:spLocks/>
          </p:cNvSpPr>
          <p:nvPr/>
        </p:nvSpPr>
        <p:spPr>
          <a:xfrm>
            <a:off x="6289411" y="4173186"/>
            <a:ext cx="1876182" cy="7493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2880" indent="-182880" algn="l" defTabSz="457200" rtl="0" eaLnBrk="1" latinLnBrk="0" hangingPunct="1">
              <a:lnSpc>
                <a:spcPct val="110000"/>
              </a:lnSpc>
              <a:spcBef>
                <a:spcPts val="1200"/>
              </a:spcBef>
              <a:buFont typeface="Arial" pitchFamily="34" charset="0"/>
              <a:buNone/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371600" algn="l"/>
                <a:tab pos="1600200" algn="l"/>
                <a:tab pos="1828800" algn="l"/>
              </a:tabLst>
              <a:defRPr sz="1800" kern="1200" spc="-50" baseline="0">
                <a:solidFill>
                  <a:schemeClr val="tx1"/>
                </a:solidFill>
                <a:latin typeface="+mn-lt"/>
                <a:ea typeface="Century Gothic" charset="0"/>
                <a:cs typeface="Century Gothic" charset="0"/>
              </a:defRPr>
            </a:lvl1pPr>
            <a:lvl2pPr marL="365760" indent="-182880" algn="l" defTabSz="457200" rtl="0" eaLnBrk="1" latinLnBrk="0" hangingPunct="1">
              <a:lnSpc>
                <a:spcPct val="110000"/>
              </a:lnSpc>
              <a:spcBef>
                <a:spcPts val="600"/>
              </a:spcBef>
              <a:buFont typeface="Arial" pitchFamily="34" charset="0"/>
              <a:buChar char="•"/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371600" algn="l"/>
                <a:tab pos="1600200" algn="l"/>
                <a:tab pos="1828800" algn="l"/>
              </a:tabLst>
              <a:defRPr sz="1800" kern="1200" spc="-50" baseline="0">
                <a:solidFill>
                  <a:schemeClr val="tx1"/>
                </a:solidFill>
                <a:latin typeface="+mn-lt"/>
                <a:ea typeface="Century Gothic" charset="0"/>
                <a:cs typeface="Century Gothic" charset="0"/>
              </a:defRPr>
            </a:lvl2pPr>
            <a:lvl3pPr marL="548640" indent="-182880" algn="l" defTabSz="457200" rtl="0" eaLnBrk="1" latinLnBrk="0" hangingPunct="1">
              <a:lnSpc>
                <a:spcPct val="110000"/>
              </a:lnSpc>
              <a:spcBef>
                <a:spcPts val="600"/>
              </a:spcBef>
              <a:buFont typeface="Arial" pitchFamily="34" charset="0"/>
              <a:buChar char="•"/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371600" algn="l"/>
                <a:tab pos="1600200" algn="l"/>
                <a:tab pos="1828800" algn="l"/>
              </a:tabLst>
              <a:defRPr sz="1600" kern="1200" spc="-50" baseline="0">
                <a:solidFill>
                  <a:schemeClr val="tx1"/>
                </a:solidFill>
                <a:latin typeface="+mn-lt"/>
                <a:ea typeface="Century Gothic" charset="0"/>
                <a:cs typeface="Century Gothic" charset="0"/>
              </a:defRPr>
            </a:lvl3pPr>
            <a:lvl4pPr marL="731520" indent="-182880" algn="l" defTabSz="457200" rtl="0" eaLnBrk="1" latinLnBrk="0" hangingPunct="1">
              <a:lnSpc>
                <a:spcPct val="110000"/>
              </a:lnSpc>
              <a:spcBef>
                <a:spcPts val="600"/>
              </a:spcBef>
              <a:buFont typeface="Arial" pitchFamily="34" charset="0"/>
              <a:buChar char="•"/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371600" algn="l"/>
                <a:tab pos="1600200" algn="l"/>
                <a:tab pos="1828800" algn="l"/>
              </a:tabLst>
              <a:defRPr sz="1400" kern="1200" spc="-50" baseline="0">
                <a:solidFill>
                  <a:schemeClr val="tx1"/>
                </a:solidFill>
                <a:latin typeface="+mn-lt"/>
                <a:ea typeface="Century Gothic" charset="0"/>
                <a:cs typeface="Century Gothic" charset="0"/>
              </a:defRPr>
            </a:lvl4pPr>
            <a:lvl5pPr marL="914400" indent="-182880" algn="l" defTabSz="457200" rtl="0" eaLnBrk="1" latinLnBrk="0" hangingPunct="1">
              <a:lnSpc>
                <a:spcPct val="110000"/>
              </a:lnSpc>
              <a:spcBef>
                <a:spcPts val="600"/>
              </a:spcBef>
              <a:buFont typeface="Arial" pitchFamily="34" charset="0"/>
              <a:buChar char="•"/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371600" algn="l"/>
                <a:tab pos="1600200" algn="l"/>
                <a:tab pos="1828800" algn="l"/>
              </a:tabLst>
              <a:defRPr sz="1200" kern="1200" spc="-50" baseline="0">
                <a:solidFill>
                  <a:schemeClr val="tx1"/>
                </a:solidFill>
                <a:latin typeface="+mn-lt"/>
                <a:ea typeface="Century Gothic" charset="0"/>
                <a:cs typeface="Century Gothic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b="1" dirty="0" smtClean="0">
                <a:solidFill>
                  <a:srgbClr val="0092D2">
                    <a:lumMod val="75000"/>
                  </a:srgbClr>
                </a:solidFill>
                <a:latin typeface="Century Gothic" charset="0"/>
              </a:rPr>
              <a:t>Optimized 3GPP </a:t>
            </a:r>
            <a:r>
              <a:rPr lang="en-US" sz="1600" b="1" dirty="0" smtClean="0">
                <a:solidFill>
                  <a:srgbClr val="0092D2">
                    <a:lumMod val="75000"/>
                  </a:srgbClr>
                </a:solidFill>
                <a:latin typeface="Century Gothic" charset="0"/>
              </a:rPr>
              <a:t>RF </a:t>
            </a:r>
            <a:r>
              <a:rPr lang="en-US" sz="1600" b="1" dirty="0" smtClean="0">
                <a:solidFill>
                  <a:srgbClr val="0092D2">
                    <a:lumMod val="75000"/>
                  </a:srgbClr>
                </a:solidFill>
                <a:latin typeface="Century Gothic" charset="0"/>
              </a:rPr>
              <a:t>Performance</a:t>
            </a:r>
            <a:endParaRPr lang="en-US" sz="1600" b="1" dirty="0">
              <a:solidFill>
                <a:srgbClr val="0092D2">
                  <a:lumMod val="75000"/>
                </a:srgbClr>
              </a:solidFill>
              <a:latin typeface="Century Gothic" charset="0"/>
            </a:endParaRPr>
          </a:p>
        </p:txBody>
      </p:sp>
      <p:sp>
        <p:nvSpPr>
          <p:cNvPr id="12" name="Content Placeholder 7"/>
          <p:cNvSpPr txBox="1">
            <a:spLocks/>
          </p:cNvSpPr>
          <p:nvPr/>
        </p:nvSpPr>
        <p:spPr>
          <a:xfrm>
            <a:off x="6254858" y="2099369"/>
            <a:ext cx="2127141" cy="7595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2880" indent="-182880" algn="l" defTabSz="457200" rtl="0" eaLnBrk="1" latinLnBrk="0" hangingPunct="1">
              <a:lnSpc>
                <a:spcPct val="110000"/>
              </a:lnSpc>
              <a:spcBef>
                <a:spcPts val="1200"/>
              </a:spcBef>
              <a:buFont typeface="Arial" pitchFamily="34" charset="0"/>
              <a:buNone/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371600" algn="l"/>
                <a:tab pos="1600200" algn="l"/>
                <a:tab pos="1828800" algn="l"/>
              </a:tabLst>
              <a:defRPr sz="1800" kern="1200" spc="-50" baseline="0">
                <a:solidFill>
                  <a:schemeClr val="tx1"/>
                </a:solidFill>
                <a:latin typeface="+mn-lt"/>
                <a:ea typeface="Century Gothic" charset="0"/>
                <a:cs typeface="Century Gothic" charset="0"/>
              </a:defRPr>
            </a:lvl1pPr>
            <a:lvl2pPr marL="365760" indent="-182880" algn="l" defTabSz="457200" rtl="0" eaLnBrk="1" latinLnBrk="0" hangingPunct="1">
              <a:lnSpc>
                <a:spcPct val="110000"/>
              </a:lnSpc>
              <a:spcBef>
                <a:spcPts val="600"/>
              </a:spcBef>
              <a:buFont typeface="Arial" pitchFamily="34" charset="0"/>
              <a:buChar char="•"/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371600" algn="l"/>
                <a:tab pos="1600200" algn="l"/>
                <a:tab pos="1828800" algn="l"/>
              </a:tabLst>
              <a:defRPr sz="1800" kern="1200" spc="-50" baseline="0">
                <a:solidFill>
                  <a:schemeClr val="tx1"/>
                </a:solidFill>
                <a:latin typeface="+mn-lt"/>
                <a:ea typeface="Century Gothic" charset="0"/>
                <a:cs typeface="Century Gothic" charset="0"/>
              </a:defRPr>
            </a:lvl2pPr>
            <a:lvl3pPr marL="548640" indent="-182880" algn="l" defTabSz="457200" rtl="0" eaLnBrk="1" latinLnBrk="0" hangingPunct="1">
              <a:lnSpc>
                <a:spcPct val="110000"/>
              </a:lnSpc>
              <a:spcBef>
                <a:spcPts val="600"/>
              </a:spcBef>
              <a:buFont typeface="Arial" pitchFamily="34" charset="0"/>
              <a:buChar char="•"/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371600" algn="l"/>
                <a:tab pos="1600200" algn="l"/>
                <a:tab pos="1828800" algn="l"/>
              </a:tabLst>
              <a:defRPr sz="1600" kern="1200" spc="-50" baseline="0">
                <a:solidFill>
                  <a:schemeClr val="tx1"/>
                </a:solidFill>
                <a:latin typeface="+mn-lt"/>
                <a:ea typeface="Century Gothic" charset="0"/>
                <a:cs typeface="Century Gothic" charset="0"/>
              </a:defRPr>
            </a:lvl3pPr>
            <a:lvl4pPr marL="731520" indent="-182880" algn="l" defTabSz="457200" rtl="0" eaLnBrk="1" latinLnBrk="0" hangingPunct="1">
              <a:lnSpc>
                <a:spcPct val="110000"/>
              </a:lnSpc>
              <a:spcBef>
                <a:spcPts val="600"/>
              </a:spcBef>
              <a:buFont typeface="Arial" pitchFamily="34" charset="0"/>
              <a:buChar char="•"/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371600" algn="l"/>
                <a:tab pos="1600200" algn="l"/>
                <a:tab pos="1828800" algn="l"/>
              </a:tabLst>
              <a:defRPr sz="1400" kern="1200" spc="-50" baseline="0">
                <a:solidFill>
                  <a:schemeClr val="tx1"/>
                </a:solidFill>
                <a:latin typeface="+mn-lt"/>
                <a:ea typeface="Century Gothic" charset="0"/>
                <a:cs typeface="Century Gothic" charset="0"/>
              </a:defRPr>
            </a:lvl4pPr>
            <a:lvl5pPr marL="914400" indent="-182880" algn="l" defTabSz="457200" rtl="0" eaLnBrk="1" latinLnBrk="0" hangingPunct="1">
              <a:lnSpc>
                <a:spcPct val="110000"/>
              </a:lnSpc>
              <a:spcBef>
                <a:spcPts val="600"/>
              </a:spcBef>
              <a:buFont typeface="Arial" pitchFamily="34" charset="0"/>
              <a:buChar char="•"/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371600" algn="l"/>
                <a:tab pos="1600200" algn="l"/>
                <a:tab pos="1828800" algn="l"/>
              </a:tabLst>
              <a:defRPr sz="1200" kern="1200" spc="-50" baseline="0">
                <a:solidFill>
                  <a:schemeClr val="tx1"/>
                </a:solidFill>
                <a:latin typeface="+mn-lt"/>
                <a:ea typeface="Century Gothic" charset="0"/>
                <a:cs typeface="Century Gothic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b="1" dirty="0" smtClean="0">
                <a:solidFill>
                  <a:srgbClr val="0092D2">
                    <a:lumMod val="75000"/>
                  </a:srgbClr>
                </a:solidFill>
                <a:latin typeface="Century Gothic" charset="0"/>
              </a:rPr>
              <a:t>IoT Device </a:t>
            </a:r>
            <a:r>
              <a:rPr lang="en-US" sz="1600" b="1" dirty="0" err="1" smtClean="0">
                <a:solidFill>
                  <a:srgbClr val="0092D2">
                    <a:lumMod val="75000"/>
                  </a:srgbClr>
                </a:solidFill>
                <a:latin typeface="Century Gothic" charset="0"/>
              </a:rPr>
              <a:t>Mgmt</a:t>
            </a:r>
            <a:r>
              <a:rPr lang="en-US" sz="1600" b="1" dirty="0" smtClean="0">
                <a:solidFill>
                  <a:srgbClr val="0092D2">
                    <a:lumMod val="75000"/>
                  </a:srgbClr>
                </a:solidFill>
                <a:latin typeface="Century Gothic" charset="0"/>
              </a:rPr>
              <a:t> &amp; Data Presentation o</a:t>
            </a:r>
            <a:r>
              <a:rPr lang="en-US" sz="1600" b="1" dirty="0" smtClean="0">
                <a:solidFill>
                  <a:srgbClr val="0092D2">
                    <a:lumMod val="75000"/>
                  </a:srgbClr>
                </a:solidFill>
                <a:latin typeface="Century Gothic" charset="0"/>
              </a:rPr>
              <a:t>neM2M LwM2M</a:t>
            </a:r>
          </a:p>
          <a:p>
            <a:pPr mar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b="1" dirty="0" smtClean="0">
                <a:solidFill>
                  <a:srgbClr val="0092D2">
                    <a:lumMod val="75000"/>
                  </a:srgbClr>
                </a:solidFill>
                <a:latin typeface="Century Gothic" charset="0"/>
              </a:rPr>
              <a:t>____________________</a:t>
            </a:r>
            <a:endParaRPr lang="en-US" sz="1600" b="1" dirty="0">
              <a:solidFill>
                <a:srgbClr val="0092D2">
                  <a:lumMod val="75000"/>
                </a:srgbClr>
              </a:solidFill>
              <a:latin typeface="Century Gothic" charset="0"/>
            </a:endParaRPr>
          </a:p>
        </p:txBody>
      </p:sp>
      <p:sp>
        <p:nvSpPr>
          <p:cNvPr id="15" name="Content Placeholder 7"/>
          <p:cNvSpPr txBox="1">
            <a:spLocks/>
          </p:cNvSpPr>
          <p:nvPr/>
        </p:nvSpPr>
        <p:spPr>
          <a:xfrm>
            <a:off x="411480" y="1210686"/>
            <a:ext cx="2391728" cy="1056264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182880" indent="-182880" algn="l" defTabSz="457200" rtl="0" eaLnBrk="1" latinLnBrk="0" hangingPunct="1">
              <a:lnSpc>
                <a:spcPct val="110000"/>
              </a:lnSpc>
              <a:spcBef>
                <a:spcPts val="1200"/>
              </a:spcBef>
              <a:buFont typeface="Arial" pitchFamily="34" charset="0"/>
              <a:buNone/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371600" algn="l"/>
                <a:tab pos="1600200" algn="l"/>
                <a:tab pos="1828800" algn="l"/>
              </a:tabLst>
              <a:defRPr sz="1800" kern="1200" spc="-50" baseline="0">
                <a:solidFill>
                  <a:schemeClr val="tx1"/>
                </a:solidFill>
                <a:latin typeface="+mn-lt"/>
                <a:ea typeface="Century Gothic" charset="0"/>
                <a:cs typeface="Century Gothic" charset="0"/>
              </a:defRPr>
            </a:lvl1pPr>
            <a:lvl2pPr marL="365760" indent="-182880" algn="l" defTabSz="457200" rtl="0" eaLnBrk="1" latinLnBrk="0" hangingPunct="1">
              <a:lnSpc>
                <a:spcPct val="110000"/>
              </a:lnSpc>
              <a:spcBef>
                <a:spcPts val="600"/>
              </a:spcBef>
              <a:buFont typeface="Arial" pitchFamily="34" charset="0"/>
              <a:buChar char="•"/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371600" algn="l"/>
                <a:tab pos="1600200" algn="l"/>
                <a:tab pos="1828800" algn="l"/>
              </a:tabLst>
              <a:defRPr sz="1800" kern="1200" spc="-50" baseline="0">
                <a:solidFill>
                  <a:schemeClr val="tx1"/>
                </a:solidFill>
                <a:latin typeface="+mn-lt"/>
                <a:ea typeface="Century Gothic" charset="0"/>
                <a:cs typeface="Century Gothic" charset="0"/>
              </a:defRPr>
            </a:lvl2pPr>
            <a:lvl3pPr marL="548640" indent="-182880" algn="l" defTabSz="457200" rtl="0" eaLnBrk="1" latinLnBrk="0" hangingPunct="1">
              <a:lnSpc>
                <a:spcPct val="110000"/>
              </a:lnSpc>
              <a:spcBef>
                <a:spcPts val="600"/>
              </a:spcBef>
              <a:buFont typeface="Arial" pitchFamily="34" charset="0"/>
              <a:buChar char="•"/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371600" algn="l"/>
                <a:tab pos="1600200" algn="l"/>
                <a:tab pos="1828800" algn="l"/>
              </a:tabLst>
              <a:defRPr sz="1600" kern="1200" spc="-50" baseline="0">
                <a:solidFill>
                  <a:schemeClr val="tx1"/>
                </a:solidFill>
                <a:latin typeface="+mn-lt"/>
                <a:ea typeface="Century Gothic" charset="0"/>
                <a:cs typeface="Century Gothic" charset="0"/>
              </a:defRPr>
            </a:lvl3pPr>
            <a:lvl4pPr marL="731520" indent="-182880" algn="l" defTabSz="457200" rtl="0" eaLnBrk="1" latinLnBrk="0" hangingPunct="1">
              <a:lnSpc>
                <a:spcPct val="110000"/>
              </a:lnSpc>
              <a:spcBef>
                <a:spcPts val="600"/>
              </a:spcBef>
              <a:buFont typeface="Arial" pitchFamily="34" charset="0"/>
              <a:buChar char="•"/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371600" algn="l"/>
                <a:tab pos="1600200" algn="l"/>
                <a:tab pos="1828800" algn="l"/>
              </a:tabLst>
              <a:defRPr sz="1400" kern="1200" spc="-50" baseline="0">
                <a:solidFill>
                  <a:schemeClr val="tx1"/>
                </a:solidFill>
                <a:latin typeface="+mn-lt"/>
                <a:ea typeface="Century Gothic" charset="0"/>
                <a:cs typeface="Century Gothic" charset="0"/>
              </a:defRPr>
            </a:lvl4pPr>
            <a:lvl5pPr marL="914400" indent="-182880" algn="l" defTabSz="457200" rtl="0" eaLnBrk="1" latinLnBrk="0" hangingPunct="1">
              <a:lnSpc>
                <a:spcPct val="110000"/>
              </a:lnSpc>
              <a:spcBef>
                <a:spcPts val="600"/>
              </a:spcBef>
              <a:buFont typeface="Arial" pitchFamily="34" charset="0"/>
              <a:buChar char="•"/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371600" algn="l"/>
                <a:tab pos="1600200" algn="l"/>
                <a:tab pos="1828800" algn="l"/>
              </a:tabLst>
              <a:defRPr sz="1200" kern="1200" spc="-50" baseline="0">
                <a:solidFill>
                  <a:schemeClr val="tx1"/>
                </a:solidFill>
                <a:latin typeface="+mn-lt"/>
                <a:ea typeface="Century Gothic" charset="0"/>
                <a:cs typeface="Century Gothic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876" lvl="1" indent="0" fontAlgn="auto">
              <a:lnSpc>
                <a:spcPct val="70000"/>
              </a:lnSpc>
              <a:spcBef>
                <a:spcPts val="0"/>
              </a:spcBef>
              <a:spcAft>
                <a:spcPts val="450"/>
              </a:spcAft>
              <a:buNone/>
            </a:pPr>
            <a:r>
              <a:rPr lang="en-US" sz="2400" b="1" spc="0" dirty="0">
                <a:solidFill>
                  <a:srgbClr val="FFFFFF"/>
                </a:solidFill>
                <a:latin typeface="Century Gothic" charset="0"/>
              </a:rPr>
              <a:t>APPLICATION </a:t>
            </a:r>
          </a:p>
          <a:p>
            <a:pPr marL="182876" lvl="1" indent="0" fontAlgn="auto">
              <a:lnSpc>
                <a:spcPct val="70000"/>
              </a:lnSpc>
              <a:spcBef>
                <a:spcPts val="0"/>
              </a:spcBef>
              <a:spcAft>
                <a:spcPts val="450"/>
              </a:spcAft>
              <a:buNone/>
            </a:pPr>
            <a:r>
              <a:rPr lang="en-US" sz="2400" b="1" spc="75" dirty="0">
                <a:solidFill>
                  <a:srgbClr val="FFFFFF"/>
                </a:solidFill>
                <a:latin typeface="Century Gothic" charset="0"/>
              </a:rPr>
              <a:t>L</a:t>
            </a:r>
            <a:r>
              <a:rPr lang="en-US" sz="2400" b="1" spc="-225" dirty="0">
                <a:solidFill>
                  <a:srgbClr val="FFFFFF"/>
                </a:solidFill>
                <a:latin typeface="Century Gothic" charset="0"/>
              </a:rPr>
              <a:t>A</a:t>
            </a:r>
            <a:r>
              <a:rPr lang="en-US" sz="2400" b="1" spc="0" dirty="0">
                <a:solidFill>
                  <a:srgbClr val="FFFFFF"/>
                </a:solidFill>
                <a:latin typeface="Century Gothic" charset="0"/>
              </a:rPr>
              <a:t>YER</a:t>
            </a:r>
            <a:endParaRPr lang="en-US" sz="825" b="1" i="1" spc="0" dirty="0">
              <a:solidFill>
                <a:srgbClr val="FFFFFF"/>
              </a:solidFill>
              <a:latin typeface="Century Gothic" charset="0"/>
            </a:endParaRPr>
          </a:p>
        </p:txBody>
      </p:sp>
      <p:sp>
        <p:nvSpPr>
          <p:cNvPr id="22" name="Content Placeholder 7"/>
          <p:cNvSpPr txBox="1">
            <a:spLocks/>
          </p:cNvSpPr>
          <p:nvPr/>
        </p:nvSpPr>
        <p:spPr>
          <a:xfrm>
            <a:off x="6265512" y="3160733"/>
            <a:ext cx="2351932" cy="147875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2880" indent="-182880" algn="l" defTabSz="457200" rtl="0" eaLnBrk="1" latinLnBrk="0" hangingPunct="1">
              <a:lnSpc>
                <a:spcPct val="110000"/>
              </a:lnSpc>
              <a:spcBef>
                <a:spcPts val="1200"/>
              </a:spcBef>
              <a:buFont typeface="Arial" pitchFamily="34" charset="0"/>
              <a:buNone/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371600" algn="l"/>
                <a:tab pos="1600200" algn="l"/>
                <a:tab pos="1828800" algn="l"/>
              </a:tabLst>
              <a:defRPr sz="1800" kern="1200" spc="-50" baseline="0">
                <a:solidFill>
                  <a:schemeClr val="tx1"/>
                </a:solidFill>
                <a:latin typeface="+mn-lt"/>
                <a:ea typeface="Century Gothic" charset="0"/>
                <a:cs typeface="Century Gothic" charset="0"/>
              </a:defRPr>
            </a:lvl1pPr>
            <a:lvl2pPr marL="365760" indent="-182880" algn="l" defTabSz="457200" rtl="0" eaLnBrk="1" latinLnBrk="0" hangingPunct="1">
              <a:lnSpc>
                <a:spcPct val="110000"/>
              </a:lnSpc>
              <a:spcBef>
                <a:spcPts val="600"/>
              </a:spcBef>
              <a:buFont typeface="Arial" pitchFamily="34" charset="0"/>
              <a:buChar char="•"/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371600" algn="l"/>
                <a:tab pos="1600200" algn="l"/>
                <a:tab pos="1828800" algn="l"/>
              </a:tabLst>
              <a:defRPr sz="1800" kern="1200" spc="-50" baseline="0">
                <a:solidFill>
                  <a:schemeClr val="tx1"/>
                </a:solidFill>
                <a:latin typeface="+mn-lt"/>
                <a:ea typeface="Century Gothic" charset="0"/>
                <a:cs typeface="Century Gothic" charset="0"/>
              </a:defRPr>
            </a:lvl2pPr>
            <a:lvl3pPr marL="548640" indent="-182880" algn="l" defTabSz="457200" rtl="0" eaLnBrk="1" latinLnBrk="0" hangingPunct="1">
              <a:lnSpc>
                <a:spcPct val="110000"/>
              </a:lnSpc>
              <a:spcBef>
                <a:spcPts val="600"/>
              </a:spcBef>
              <a:buFont typeface="Arial" pitchFamily="34" charset="0"/>
              <a:buChar char="•"/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371600" algn="l"/>
                <a:tab pos="1600200" algn="l"/>
                <a:tab pos="1828800" algn="l"/>
              </a:tabLst>
              <a:defRPr sz="1600" kern="1200" spc="-50" baseline="0">
                <a:solidFill>
                  <a:schemeClr val="tx1"/>
                </a:solidFill>
                <a:latin typeface="+mn-lt"/>
                <a:ea typeface="Century Gothic" charset="0"/>
                <a:cs typeface="Century Gothic" charset="0"/>
              </a:defRPr>
            </a:lvl3pPr>
            <a:lvl4pPr marL="731520" indent="-182880" algn="l" defTabSz="457200" rtl="0" eaLnBrk="1" latinLnBrk="0" hangingPunct="1">
              <a:lnSpc>
                <a:spcPct val="110000"/>
              </a:lnSpc>
              <a:spcBef>
                <a:spcPts val="600"/>
              </a:spcBef>
              <a:buFont typeface="Arial" pitchFamily="34" charset="0"/>
              <a:buChar char="•"/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371600" algn="l"/>
                <a:tab pos="1600200" algn="l"/>
                <a:tab pos="1828800" algn="l"/>
              </a:tabLst>
              <a:defRPr sz="1400" kern="1200" spc="-50" baseline="0">
                <a:solidFill>
                  <a:schemeClr val="tx1"/>
                </a:solidFill>
                <a:latin typeface="+mn-lt"/>
                <a:ea typeface="Century Gothic" charset="0"/>
                <a:cs typeface="Century Gothic" charset="0"/>
              </a:defRPr>
            </a:lvl4pPr>
            <a:lvl5pPr marL="914400" indent="-182880" algn="l" defTabSz="457200" rtl="0" eaLnBrk="1" latinLnBrk="0" hangingPunct="1">
              <a:lnSpc>
                <a:spcPct val="110000"/>
              </a:lnSpc>
              <a:spcBef>
                <a:spcPts val="600"/>
              </a:spcBef>
              <a:buFont typeface="Arial" pitchFamily="34" charset="0"/>
              <a:buChar char="•"/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371600" algn="l"/>
                <a:tab pos="1600200" algn="l"/>
                <a:tab pos="1828800" algn="l"/>
              </a:tabLst>
              <a:defRPr sz="1200" kern="1200" spc="-50" baseline="0">
                <a:solidFill>
                  <a:schemeClr val="tx1"/>
                </a:solidFill>
                <a:latin typeface="+mn-lt"/>
                <a:ea typeface="Century Gothic" charset="0"/>
                <a:cs typeface="Century Gothic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b="1" dirty="0" smtClean="0">
                <a:solidFill>
                  <a:srgbClr val="0092D2">
                    <a:lumMod val="75000"/>
                  </a:srgbClr>
                </a:solidFill>
                <a:latin typeface="Century Gothic" charset="0"/>
              </a:rPr>
              <a:t>LOCKED </a:t>
            </a:r>
            <a:r>
              <a:rPr lang="en-US" sz="1600" b="1" dirty="0">
                <a:solidFill>
                  <a:srgbClr val="0092D2">
                    <a:lumMod val="75000"/>
                  </a:srgbClr>
                </a:solidFill>
                <a:latin typeface="Century Gothic" charset="0"/>
              </a:rPr>
              <a:t>DOWN </a:t>
            </a:r>
          </a:p>
          <a:p>
            <a:pPr mar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srgbClr val="0092D2">
                    <a:lumMod val="75000"/>
                  </a:srgbClr>
                </a:solidFill>
                <a:latin typeface="Century Gothic" charset="0"/>
              </a:rPr>
              <a:t>3GPP </a:t>
            </a:r>
            <a:r>
              <a:rPr lang="en-US" sz="1600" b="1" dirty="0" smtClean="0">
                <a:solidFill>
                  <a:srgbClr val="0092D2">
                    <a:lumMod val="75000"/>
                  </a:srgbClr>
                </a:solidFill>
                <a:latin typeface="Century Gothic" charset="0"/>
              </a:rPr>
              <a:t>Protocol Stack &amp; </a:t>
            </a:r>
            <a:r>
              <a:rPr lang="en-US" sz="1600" b="1" dirty="0">
                <a:solidFill>
                  <a:srgbClr val="0092D2">
                    <a:lumMod val="75000"/>
                  </a:srgbClr>
                </a:solidFill>
                <a:latin typeface="Century Gothic" charset="0"/>
              </a:rPr>
              <a:t>Secure </a:t>
            </a:r>
            <a:r>
              <a:rPr lang="en-US" sz="1600" b="1" dirty="0" smtClean="0">
                <a:solidFill>
                  <a:srgbClr val="0092D2">
                    <a:lumMod val="75000"/>
                  </a:srgbClr>
                </a:solidFill>
                <a:latin typeface="Century Gothic" charset="0"/>
              </a:rPr>
              <a:t>SIM Operation</a:t>
            </a:r>
            <a:endParaRPr lang="en-US" sz="1600" b="1" dirty="0" smtClean="0">
              <a:solidFill>
                <a:srgbClr val="0092D2">
                  <a:lumMod val="75000"/>
                </a:srgbClr>
              </a:solidFill>
              <a:latin typeface="Century Gothic" charset="0"/>
            </a:endParaRPr>
          </a:p>
          <a:p>
            <a:pPr mar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b="1" dirty="0" smtClean="0">
                <a:solidFill>
                  <a:srgbClr val="0092D2">
                    <a:lumMod val="75000"/>
                  </a:srgbClr>
                </a:solidFill>
                <a:latin typeface="Century Gothic" charset="0"/>
              </a:rPr>
              <a:t>____________________</a:t>
            </a:r>
            <a:endParaRPr lang="en-US" sz="1600" b="1" dirty="0">
              <a:solidFill>
                <a:srgbClr val="0092D2">
                  <a:lumMod val="75000"/>
                </a:srgbClr>
              </a:solidFill>
              <a:latin typeface="Century Gothic" charset="0"/>
            </a:endParaRPr>
          </a:p>
        </p:txBody>
      </p:sp>
      <p:sp>
        <p:nvSpPr>
          <p:cNvPr id="29" name="Content Placeholder 7"/>
          <p:cNvSpPr txBox="1">
            <a:spLocks/>
          </p:cNvSpPr>
          <p:nvPr/>
        </p:nvSpPr>
        <p:spPr>
          <a:xfrm>
            <a:off x="6254859" y="1235587"/>
            <a:ext cx="2351932" cy="59035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2880" indent="-182880" algn="l" defTabSz="457200" rtl="0" eaLnBrk="1" latinLnBrk="0" hangingPunct="1">
              <a:lnSpc>
                <a:spcPct val="110000"/>
              </a:lnSpc>
              <a:spcBef>
                <a:spcPts val="1200"/>
              </a:spcBef>
              <a:buFont typeface="Arial" pitchFamily="34" charset="0"/>
              <a:buNone/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371600" algn="l"/>
                <a:tab pos="1600200" algn="l"/>
                <a:tab pos="1828800" algn="l"/>
              </a:tabLst>
              <a:defRPr sz="1800" kern="1200" spc="-50" baseline="0">
                <a:solidFill>
                  <a:schemeClr val="tx1"/>
                </a:solidFill>
                <a:latin typeface="+mn-lt"/>
                <a:ea typeface="Century Gothic" charset="0"/>
                <a:cs typeface="Century Gothic" charset="0"/>
              </a:defRPr>
            </a:lvl1pPr>
            <a:lvl2pPr marL="365760" indent="-182880" algn="l" defTabSz="457200" rtl="0" eaLnBrk="1" latinLnBrk="0" hangingPunct="1">
              <a:lnSpc>
                <a:spcPct val="110000"/>
              </a:lnSpc>
              <a:spcBef>
                <a:spcPts val="600"/>
              </a:spcBef>
              <a:buFont typeface="Arial" pitchFamily="34" charset="0"/>
              <a:buChar char="•"/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371600" algn="l"/>
                <a:tab pos="1600200" algn="l"/>
                <a:tab pos="1828800" algn="l"/>
              </a:tabLst>
              <a:defRPr sz="1800" kern="1200" spc="-50" baseline="0">
                <a:solidFill>
                  <a:schemeClr val="tx1"/>
                </a:solidFill>
                <a:latin typeface="+mn-lt"/>
                <a:ea typeface="Century Gothic" charset="0"/>
                <a:cs typeface="Century Gothic" charset="0"/>
              </a:defRPr>
            </a:lvl2pPr>
            <a:lvl3pPr marL="548640" indent="-182880" algn="l" defTabSz="457200" rtl="0" eaLnBrk="1" latinLnBrk="0" hangingPunct="1">
              <a:lnSpc>
                <a:spcPct val="110000"/>
              </a:lnSpc>
              <a:spcBef>
                <a:spcPts val="600"/>
              </a:spcBef>
              <a:buFont typeface="Arial" pitchFamily="34" charset="0"/>
              <a:buChar char="•"/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371600" algn="l"/>
                <a:tab pos="1600200" algn="l"/>
                <a:tab pos="1828800" algn="l"/>
              </a:tabLst>
              <a:defRPr sz="1600" kern="1200" spc="-50" baseline="0">
                <a:solidFill>
                  <a:schemeClr val="tx1"/>
                </a:solidFill>
                <a:latin typeface="+mn-lt"/>
                <a:ea typeface="Century Gothic" charset="0"/>
                <a:cs typeface="Century Gothic" charset="0"/>
              </a:defRPr>
            </a:lvl3pPr>
            <a:lvl4pPr marL="731520" indent="-182880" algn="l" defTabSz="457200" rtl="0" eaLnBrk="1" latinLnBrk="0" hangingPunct="1">
              <a:lnSpc>
                <a:spcPct val="110000"/>
              </a:lnSpc>
              <a:spcBef>
                <a:spcPts val="600"/>
              </a:spcBef>
              <a:buFont typeface="Arial" pitchFamily="34" charset="0"/>
              <a:buChar char="•"/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371600" algn="l"/>
                <a:tab pos="1600200" algn="l"/>
                <a:tab pos="1828800" algn="l"/>
              </a:tabLst>
              <a:defRPr sz="1400" kern="1200" spc="-50" baseline="0">
                <a:solidFill>
                  <a:schemeClr val="tx1"/>
                </a:solidFill>
                <a:latin typeface="+mn-lt"/>
                <a:ea typeface="Century Gothic" charset="0"/>
                <a:cs typeface="Century Gothic" charset="0"/>
              </a:defRPr>
            </a:lvl4pPr>
            <a:lvl5pPr marL="914400" indent="-182880" algn="l" defTabSz="457200" rtl="0" eaLnBrk="1" latinLnBrk="0" hangingPunct="1">
              <a:lnSpc>
                <a:spcPct val="110000"/>
              </a:lnSpc>
              <a:spcBef>
                <a:spcPts val="600"/>
              </a:spcBef>
              <a:buFont typeface="Arial" pitchFamily="34" charset="0"/>
              <a:buChar char="•"/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371600" algn="l"/>
                <a:tab pos="1600200" algn="l"/>
                <a:tab pos="1828800" algn="l"/>
              </a:tabLst>
              <a:defRPr sz="1200" kern="1200" spc="-50" baseline="0">
                <a:solidFill>
                  <a:schemeClr val="tx1"/>
                </a:solidFill>
                <a:latin typeface="+mn-lt"/>
                <a:ea typeface="Century Gothic" charset="0"/>
                <a:cs typeface="Century Gothic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Bef>
                <a:spcPts val="0"/>
              </a:spcBef>
              <a:spcAft>
                <a:spcPts val="0"/>
              </a:spcAft>
            </a:pPr>
            <a:r>
              <a:rPr lang="en-US" b="1" spc="0" dirty="0" smtClean="0">
                <a:solidFill>
                  <a:srgbClr val="FFFFFF"/>
                </a:solidFill>
                <a:latin typeface="Century Gothic" charset="0"/>
              </a:rPr>
              <a:t>GCF Certified                        Device </a:t>
            </a:r>
            <a:r>
              <a:rPr lang="en-US" b="1" spc="0" dirty="0" smtClean="0">
                <a:solidFill>
                  <a:srgbClr val="FFFFFF"/>
                </a:solidFill>
                <a:latin typeface="Century Gothic" charset="0"/>
              </a:rPr>
              <a:t>/ </a:t>
            </a:r>
            <a:r>
              <a:rPr lang="en-US" b="1" spc="0" dirty="0" smtClean="0">
                <a:solidFill>
                  <a:srgbClr val="FFFFFF"/>
                </a:solidFill>
                <a:latin typeface="Century Gothic" charset="0"/>
              </a:rPr>
              <a:t>Platform </a:t>
            </a:r>
            <a:endParaRPr lang="en-US" b="1" spc="0" dirty="0">
              <a:solidFill>
                <a:srgbClr val="FFFFFF"/>
              </a:solidFill>
              <a:latin typeface="Century Gothic" charset="0"/>
            </a:endParaRPr>
          </a:p>
        </p:txBody>
      </p:sp>
      <p:sp>
        <p:nvSpPr>
          <p:cNvPr id="27" name="Content Placeholder 7"/>
          <p:cNvSpPr txBox="1">
            <a:spLocks/>
          </p:cNvSpPr>
          <p:nvPr/>
        </p:nvSpPr>
        <p:spPr>
          <a:xfrm>
            <a:off x="2542222" y="1209733"/>
            <a:ext cx="2035493" cy="7447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457200" rtl="0" eaLnBrk="1" latinLnBrk="0" hangingPunct="1">
              <a:lnSpc>
                <a:spcPct val="110000"/>
              </a:lnSpc>
              <a:spcBef>
                <a:spcPts val="1200"/>
              </a:spcBef>
              <a:buFont typeface="Arial" pitchFamily="34" charset="0"/>
              <a:buNone/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371600" algn="l"/>
                <a:tab pos="1600200" algn="l"/>
                <a:tab pos="1828800" algn="l"/>
              </a:tabLst>
              <a:defRPr sz="1800" kern="1200" spc="-50" baseline="0">
                <a:solidFill>
                  <a:schemeClr val="tx1"/>
                </a:solidFill>
                <a:latin typeface="+mn-lt"/>
                <a:ea typeface="Century Gothic" charset="0"/>
                <a:cs typeface="Century Gothic" charset="0"/>
              </a:defRPr>
            </a:lvl1pPr>
            <a:lvl2pPr marL="365760" indent="-182880" algn="l" defTabSz="457200" rtl="0" eaLnBrk="1" latinLnBrk="0" hangingPunct="1">
              <a:lnSpc>
                <a:spcPct val="110000"/>
              </a:lnSpc>
              <a:spcBef>
                <a:spcPts val="600"/>
              </a:spcBef>
              <a:buFont typeface="Arial" pitchFamily="34" charset="0"/>
              <a:buChar char="•"/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371600" algn="l"/>
                <a:tab pos="1600200" algn="l"/>
                <a:tab pos="1828800" algn="l"/>
              </a:tabLst>
              <a:defRPr sz="1800" kern="1200" spc="-50" baseline="0">
                <a:solidFill>
                  <a:schemeClr val="tx1"/>
                </a:solidFill>
                <a:latin typeface="+mn-lt"/>
                <a:ea typeface="Century Gothic" charset="0"/>
                <a:cs typeface="Century Gothic" charset="0"/>
              </a:defRPr>
            </a:lvl2pPr>
            <a:lvl3pPr marL="548640" indent="-182880" algn="l" defTabSz="457200" rtl="0" eaLnBrk="1" latinLnBrk="0" hangingPunct="1">
              <a:lnSpc>
                <a:spcPct val="110000"/>
              </a:lnSpc>
              <a:spcBef>
                <a:spcPts val="600"/>
              </a:spcBef>
              <a:buFont typeface="Arial" pitchFamily="34" charset="0"/>
              <a:buChar char="•"/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371600" algn="l"/>
                <a:tab pos="1600200" algn="l"/>
                <a:tab pos="1828800" algn="l"/>
              </a:tabLst>
              <a:defRPr sz="1600" kern="1200" spc="-50" baseline="0">
                <a:solidFill>
                  <a:schemeClr val="tx1"/>
                </a:solidFill>
                <a:latin typeface="+mn-lt"/>
                <a:ea typeface="Century Gothic" charset="0"/>
                <a:cs typeface="Century Gothic" charset="0"/>
              </a:defRPr>
            </a:lvl3pPr>
            <a:lvl4pPr marL="731520" indent="-182880" algn="l" defTabSz="457200" rtl="0" eaLnBrk="1" latinLnBrk="0" hangingPunct="1">
              <a:lnSpc>
                <a:spcPct val="110000"/>
              </a:lnSpc>
              <a:spcBef>
                <a:spcPts val="600"/>
              </a:spcBef>
              <a:buFont typeface="Arial" pitchFamily="34" charset="0"/>
              <a:buChar char="•"/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371600" algn="l"/>
                <a:tab pos="1600200" algn="l"/>
                <a:tab pos="1828800" algn="l"/>
              </a:tabLst>
              <a:defRPr sz="1400" kern="1200" spc="-50" baseline="0">
                <a:solidFill>
                  <a:schemeClr val="tx1"/>
                </a:solidFill>
                <a:latin typeface="+mn-lt"/>
                <a:ea typeface="Century Gothic" charset="0"/>
                <a:cs typeface="Century Gothic" charset="0"/>
              </a:defRPr>
            </a:lvl4pPr>
            <a:lvl5pPr marL="914400" indent="-182880" algn="l" defTabSz="457200" rtl="0" eaLnBrk="1" latinLnBrk="0" hangingPunct="1">
              <a:lnSpc>
                <a:spcPct val="110000"/>
              </a:lnSpc>
              <a:spcBef>
                <a:spcPts val="600"/>
              </a:spcBef>
              <a:buFont typeface="Arial" pitchFamily="34" charset="0"/>
              <a:buChar char="•"/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371600" algn="l"/>
                <a:tab pos="1600200" algn="l"/>
                <a:tab pos="1828800" algn="l"/>
              </a:tabLst>
              <a:defRPr sz="1200" kern="1200" spc="-50" baseline="0">
                <a:solidFill>
                  <a:schemeClr val="tx1"/>
                </a:solidFill>
                <a:latin typeface="+mn-lt"/>
                <a:ea typeface="Century Gothic" charset="0"/>
                <a:cs typeface="Century Gothic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28608" lvl="1" indent="-145733" fontAlgn="auto">
              <a:spcAft>
                <a:spcPts val="0"/>
              </a:spcAft>
              <a:buClr>
                <a:srgbClr val="0092D2"/>
              </a:buClr>
              <a:buFont typeface="Arial" charset="0"/>
              <a:buChar char="•"/>
            </a:pPr>
            <a:r>
              <a:rPr lang="en-US" sz="1350" b="1" spc="0" dirty="0">
                <a:solidFill>
                  <a:srgbClr val="FFFFFF"/>
                </a:solidFill>
                <a:latin typeface="Century Gothic" charset="0"/>
              </a:rPr>
              <a:t>High Level APIs</a:t>
            </a:r>
            <a:br>
              <a:rPr lang="en-US" sz="1350" b="1" spc="0" dirty="0">
                <a:solidFill>
                  <a:srgbClr val="FFFFFF"/>
                </a:solidFill>
                <a:latin typeface="Century Gothic" charset="0"/>
              </a:rPr>
            </a:br>
            <a:r>
              <a:rPr lang="en-US" sz="1050" spc="0" dirty="0">
                <a:solidFill>
                  <a:srgbClr val="FFFFFF"/>
                </a:solidFill>
                <a:latin typeface="Century Gothic" charset="0"/>
              </a:rPr>
              <a:t>Developer Friendly</a:t>
            </a:r>
            <a:endParaRPr lang="en-US" sz="600" spc="0" dirty="0">
              <a:solidFill>
                <a:srgbClr val="FFFFFF"/>
              </a:solidFill>
              <a:latin typeface="Century Gothic" charset="0"/>
            </a:endParaRPr>
          </a:p>
        </p:txBody>
      </p:sp>
      <p:sp>
        <p:nvSpPr>
          <p:cNvPr id="28" name="Content Placeholder 7"/>
          <p:cNvSpPr txBox="1">
            <a:spLocks/>
          </p:cNvSpPr>
          <p:nvPr/>
        </p:nvSpPr>
        <p:spPr>
          <a:xfrm>
            <a:off x="4148137" y="1212591"/>
            <a:ext cx="2035493" cy="7447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457200" rtl="0" eaLnBrk="1" latinLnBrk="0" hangingPunct="1">
              <a:lnSpc>
                <a:spcPct val="110000"/>
              </a:lnSpc>
              <a:spcBef>
                <a:spcPts val="1200"/>
              </a:spcBef>
              <a:buFont typeface="Arial" pitchFamily="34" charset="0"/>
              <a:buNone/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371600" algn="l"/>
                <a:tab pos="1600200" algn="l"/>
                <a:tab pos="1828800" algn="l"/>
              </a:tabLst>
              <a:defRPr sz="1800" kern="1200" spc="-50" baseline="0">
                <a:solidFill>
                  <a:schemeClr val="tx1"/>
                </a:solidFill>
                <a:latin typeface="+mn-lt"/>
                <a:ea typeface="Century Gothic" charset="0"/>
                <a:cs typeface="Century Gothic" charset="0"/>
              </a:defRPr>
            </a:lvl1pPr>
            <a:lvl2pPr marL="365760" indent="-182880" algn="l" defTabSz="457200" rtl="0" eaLnBrk="1" latinLnBrk="0" hangingPunct="1">
              <a:lnSpc>
                <a:spcPct val="110000"/>
              </a:lnSpc>
              <a:spcBef>
                <a:spcPts val="600"/>
              </a:spcBef>
              <a:buFont typeface="Arial" pitchFamily="34" charset="0"/>
              <a:buChar char="•"/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371600" algn="l"/>
                <a:tab pos="1600200" algn="l"/>
                <a:tab pos="1828800" algn="l"/>
              </a:tabLst>
              <a:defRPr sz="1800" kern="1200" spc="-50" baseline="0">
                <a:solidFill>
                  <a:schemeClr val="tx1"/>
                </a:solidFill>
                <a:latin typeface="+mn-lt"/>
                <a:ea typeface="Century Gothic" charset="0"/>
                <a:cs typeface="Century Gothic" charset="0"/>
              </a:defRPr>
            </a:lvl2pPr>
            <a:lvl3pPr marL="548640" indent="-182880" algn="l" defTabSz="457200" rtl="0" eaLnBrk="1" latinLnBrk="0" hangingPunct="1">
              <a:lnSpc>
                <a:spcPct val="110000"/>
              </a:lnSpc>
              <a:spcBef>
                <a:spcPts val="600"/>
              </a:spcBef>
              <a:buFont typeface="Arial" pitchFamily="34" charset="0"/>
              <a:buChar char="•"/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371600" algn="l"/>
                <a:tab pos="1600200" algn="l"/>
                <a:tab pos="1828800" algn="l"/>
              </a:tabLst>
              <a:defRPr sz="1600" kern="1200" spc="-50" baseline="0">
                <a:solidFill>
                  <a:schemeClr val="tx1"/>
                </a:solidFill>
                <a:latin typeface="+mn-lt"/>
                <a:ea typeface="Century Gothic" charset="0"/>
                <a:cs typeface="Century Gothic" charset="0"/>
              </a:defRPr>
            </a:lvl3pPr>
            <a:lvl4pPr marL="731520" indent="-182880" algn="l" defTabSz="457200" rtl="0" eaLnBrk="1" latinLnBrk="0" hangingPunct="1">
              <a:lnSpc>
                <a:spcPct val="110000"/>
              </a:lnSpc>
              <a:spcBef>
                <a:spcPts val="600"/>
              </a:spcBef>
              <a:buFont typeface="Arial" pitchFamily="34" charset="0"/>
              <a:buChar char="•"/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371600" algn="l"/>
                <a:tab pos="1600200" algn="l"/>
                <a:tab pos="1828800" algn="l"/>
              </a:tabLst>
              <a:defRPr sz="1400" kern="1200" spc="-50" baseline="0">
                <a:solidFill>
                  <a:schemeClr val="tx1"/>
                </a:solidFill>
                <a:latin typeface="+mn-lt"/>
                <a:ea typeface="Century Gothic" charset="0"/>
                <a:cs typeface="Century Gothic" charset="0"/>
              </a:defRPr>
            </a:lvl4pPr>
            <a:lvl5pPr marL="914400" indent="-182880" algn="l" defTabSz="457200" rtl="0" eaLnBrk="1" latinLnBrk="0" hangingPunct="1">
              <a:lnSpc>
                <a:spcPct val="110000"/>
              </a:lnSpc>
              <a:spcBef>
                <a:spcPts val="600"/>
              </a:spcBef>
              <a:buFont typeface="Arial" pitchFamily="34" charset="0"/>
              <a:buChar char="•"/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371600" algn="l"/>
                <a:tab pos="1600200" algn="l"/>
                <a:tab pos="1828800" algn="l"/>
              </a:tabLst>
              <a:defRPr sz="1200" kern="1200" spc="-50" baseline="0">
                <a:solidFill>
                  <a:schemeClr val="tx1"/>
                </a:solidFill>
                <a:latin typeface="+mn-lt"/>
                <a:ea typeface="Century Gothic" charset="0"/>
                <a:cs typeface="Century Gothic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28608" lvl="1" indent="-145733" fontAlgn="auto">
              <a:spcAft>
                <a:spcPts val="0"/>
              </a:spcAft>
              <a:buClr>
                <a:srgbClr val="0092D2"/>
              </a:buClr>
              <a:buFont typeface="Arial" charset="0"/>
              <a:buChar char="•"/>
            </a:pPr>
            <a:r>
              <a:rPr lang="en-US" sz="1350" b="1" spc="0" dirty="0">
                <a:solidFill>
                  <a:srgbClr val="FFFFFF"/>
                </a:solidFill>
                <a:latin typeface="Century Gothic" charset="0"/>
              </a:rPr>
              <a:t>AT Commands </a:t>
            </a:r>
            <a:r>
              <a:rPr lang="en-US" sz="1050" spc="0" dirty="0">
                <a:solidFill>
                  <a:srgbClr val="FFFFFF"/>
                </a:solidFill>
                <a:latin typeface="Century Gothic" charset="0"/>
              </a:rPr>
              <a:t>Telematics </a:t>
            </a:r>
            <a:endParaRPr lang="en-US" sz="600" spc="0" dirty="0">
              <a:solidFill>
                <a:srgbClr val="FFFFFF"/>
              </a:solidFill>
              <a:latin typeface="Century Gothic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516099" y="2195265"/>
            <a:ext cx="4037101" cy="2500941"/>
            <a:chOff x="3179299" y="3111404"/>
            <a:chExt cx="5382801" cy="3334587"/>
          </a:xfrm>
        </p:grpSpPr>
        <p:sp>
          <p:nvSpPr>
            <p:cNvPr id="11" name="Content Placeholder 7"/>
            <p:cNvSpPr txBox="1">
              <a:spLocks/>
            </p:cNvSpPr>
            <p:nvPr/>
          </p:nvSpPr>
          <p:spPr>
            <a:xfrm>
              <a:off x="3179299" y="6153383"/>
              <a:ext cx="5382801" cy="292608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182880" indent="-182880" algn="l" defTabSz="457200" rtl="0" eaLnBrk="1" latinLnBrk="0" hangingPunct="1">
                <a:lnSpc>
                  <a:spcPct val="110000"/>
                </a:lnSpc>
                <a:spcBef>
                  <a:spcPts val="1200"/>
                </a:spcBef>
                <a:buFont typeface="Arial" pitchFamily="34" charset="0"/>
                <a:buNone/>
                <a:tabLst>
                  <a:tab pos="228600" algn="l"/>
                  <a:tab pos="457200" algn="l"/>
                  <a:tab pos="685800" algn="l"/>
                  <a:tab pos="914400" algn="l"/>
                  <a:tab pos="1143000" algn="l"/>
                  <a:tab pos="1371600" algn="l"/>
                  <a:tab pos="1600200" algn="l"/>
                  <a:tab pos="1828800" algn="l"/>
                </a:tabLst>
                <a:defRPr sz="1800" kern="1200" spc="-50" baseline="0">
                  <a:solidFill>
                    <a:schemeClr val="tx1"/>
                  </a:solidFill>
                  <a:latin typeface="+mn-lt"/>
                  <a:ea typeface="Century Gothic" charset="0"/>
                  <a:cs typeface="Century Gothic" charset="0"/>
                </a:defRPr>
              </a:lvl1pPr>
              <a:lvl2pPr marL="365760" indent="-182880" algn="l" defTabSz="4572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itchFamily="34" charset="0"/>
                <a:buChar char="•"/>
                <a:tabLst>
                  <a:tab pos="228600" algn="l"/>
                  <a:tab pos="457200" algn="l"/>
                  <a:tab pos="685800" algn="l"/>
                  <a:tab pos="914400" algn="l"/>
                  <a:tab pos="1143000" algn="l"/>
                  <a:tab pos="1371600" algn="l"/>
                  <a:tab pos="1600200" algn="l"/>
                  <a:tab pos="1828800" algn="l"/>
                </a:tabLst>
                <a:defRPr sz="1800" kern="1200" spc="-50" baseline="0">
                  <a:solidFill>
                    <a:schemeClr val="tx1"/>
                  </a:solidFill>
                  <a:latin typeface="+mn-lt"/>
                  <a:ea typeface="Century Gothic" charset="0"/>
                  <a:cs typeface="Century Gothic" charset="0"/>
                </a:defRPr>
              </a:lvl2pPr>
              <a:lvl3pPr marL="548640" indent="-182880" algn="l" defTabSz="4572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itchFamily="34" charset="0"/>
                <a:buChar char="•"/>
                <a:tabLst>
                  <a:tab pos="228600" algn="l"/>
                  <a:tab pos="457200" algn="l"/>
                  <a:tab pos="685800" algn="l"/>
                  <a:tab pos="914400" algn="l"/>
                  <a:tab pos="1143000" algn="l"/>
                  <a:tab pos="1371600" algn="l"/>
                  <a:tab pos="1600200" algn="l"/>
                  <a:tab pos="1828800" algn="l"/>
                </a:tabLst>
                <a:defRPr sz="1600" kern="1200" spc="-50" baseline="0">
                  <a:solidFill>
                    <a:schemeClr val="tx1"/>
                  </a:solidFill>
                  <a:latin typeface="+mn-lt"/>
                  <a:ea typeface="Century Gothic" charset="0"/>
                  <a:cs typeface="Century Gothic" charset="0"/>
                </a:defRPr>
              </a:lvl3pPr>
              <a:lvl4pPr marL="731520" indent="-182880" algn="l" defTabSz="4572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itchFamily="34" charset="0"/>
                <a:buChar char="•"/>
                <a:tabLst>
                  <a:tab pos="228600" algn="l"/>
                  <a:tab pos="457200" algn="l"/>
                  <a:tab pos="685800" algn="l"/>
                  <a:tab pos="914400" algn="l"/>
                  <a:tab pos="1143000" algn="l"/>
                  <a:tab pos="1371600" algn="l"/>
                  <a:tab pos="1600200" algn="l"/>
                  <a:tab pos="1828800" algn="l"/>
                </a:tabLst>
                <a:defRPr sz="1400" kern="1200" spc="-50" baseline="0">
                  <a:solidFill>
                    <a:schemeClr val="tx1"/>
                  </a:solidFill>
                  <a:latin typeface="+mn-lt"/>
                  <a:ea typeface="Century Gothic" charset="0"/>
                  <a:cs typeface="Century Gothic" charset="0"/>
                </a:defRPr>
              </a:lvl4pPr>
              <a:lvl5pPr marL="914400" indent="-182880" algn="l" defTabSz="4572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itchFamily="34" charset="0"/>
                <a:buChar char="•"/>
                <a:tabLst>
                  <a:tab pos="228600" algn="l"/>
                  <a:tab pos="457200" algn="l"/>
                  <a:tab pos="685800" algn="l"/>
                  <a:tab pos="914400" algn="l"/>
                  <a:tab pos="1143000" algn="l"/>
                  <a:tab pos="1371600" algn="l"/>
                  <a:tab pos="1600200" algn="l"/>
                  <a:tab pos="1828800" algn="l"/>
                </a:tabLst>
                <a:defRPr sz="1200" kern="1200" spc="-50" baseline="0">
                  <a:solidFill>
                    <a:schemeClr val="tx1"/>
                  </a:solidFill>
                  <a:latin typeface="+mn-lt"/>
                  <a:ea typeface="Century Gothic" charset="0"/>
                  <a:cs typeface="Century Gothic" charset="0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45733" indent="-145733" fontAlgn="auto">
                <a:spcAft>
                  <a:spcPts val="0"/>
                </a:spcAft>
                <a:buClr>
                  <a:srgbClr val="0092D2"/>
                </a:buClr>
                <a:buFont typeface="Arial" charset="0"/>
                <a:buChar char="•"/>
              </a:pPr>
              <a:r>
                <a:rPr lang="en-US" sz="1200" dirty="0">
                  <a:solidFill>
                    <a:srgbClr val="000000"/>
                  </a:solidFill>
                  <a:latin typeface="Century Gothic" charset="0"/>
                </a:rPr>
                <a:t>Lots of Analog &amp; Digital Interfaces to </a:t>
              </a:r>
              <a:r>
                <a:rPr lang="en-US" sz="1200" dirty="0" smtClean="0">
                  <a:solidFill>
                    <a:srgbClr val="000000"/>
                  </a:solidFill>
                  <a:latin typeface="Century Gothic" charset="0"/>
                </a:rPr>
                <a:t>Things </a:t>
              </a:r>
              <a:endParaRPr lang="en-US" sz="1200" dirty="0">
                <a:solidFill>
                  <a:srgbClr val="000000"/>
                </a:solidFill>
                <a:latin typeface="Century Gothic" charset="0"/>
              </a:endParaRPr>
            </a:p>
          </p:txBody>
        </p:sp>
        <p:sp>
          <p:nvSpPr>
            <p:cNvPr id="14" name="Content Placeholder 7"/>
            <p:cNvSpPr txBox="1">
              <a:spLocks/>
            </p:cNvSpPr>
            <p:nvPr/>
          </p:nvSpPr>
          <p:spPr>
            <a:xfrm>
              <a:off x="4846995" y="3719798"/>
              <a:ext cx="2368775" cy="292608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182880" indent="-182880" algn="l" defTabSz="457200" rtl="0" eaLnBrk="1" latinLnBrk="0" hangingPunct="1">
                <a:lnSpc>
                  <a:spcPct val="110000"/>
                </a:lnSpc>
                <a:spcBef>
                  <a:spcPts val="1200"/>
                </a:spcBef>
                <a:buFont typeface="Arial" pitchFamily="34" charset="0"/>
                <a:buNone/>
                <a:tabLst>
                  <a:tab pos="228600" algn="l"/>
                  <a:tab pos="457200" algn="l"/>
                  <a:tab pos="685800" algn="l"/>
                  <a:tab pos="914400" algn="l"/>
                  <a:tab pos="1143000" algn="l"/>
                  <a:tab pos="1371600" algn="l"/>
                  <a:tab pos="1600200" algn="l"/>
                  <a:tab pos="1828800" algn="l"/>
                </a:tabLst>
                <a:defRPr sz="1800" kern="1200" spc="-50" baseline="0">
                  <a:solidFill>
                    <a:schemeClr val="tx1"/>
                  </a:solidFill>
                  <a:latin typeface="+mn-lt"/>
                  <a:ea typeface="Century Gothic" charset="0"/>
                  <a:cs typeface="Century Gothic" charset="0"/>
                </a:defRPr>
              </a:lvl1pPr>
              <a:lvl2pPr marL="365760" indent="-182880" algn="l" defTabSz="4572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itchFamily="34" charset="0"/>
                <a:buChar char="•"/>
                <a:tabLst>
                  <a:tab pos="228600" algn="l"/>
                  <a:tab pos="457200" algn="l"/>
                  <a:tab pos="685800" algn="l"/>
                  <a:tab pos="914400" algn="l"/>
                  <a:tab pos="1143000" algn="l"/>
                  <a:tab pos="1371600" algn="l"/>
                  <a:tab pos="1600200" algn="l"/>
                  <a:tab pos="1828800" algn="l"/>
                </a:tabLst>
                <a:defRPr sz="1800" kern="1200" spc="-50" baseline="0">
                  <a:solidFill>
                    <a:schemeClr val="tx1"/>
                  </a:solidFill>
                  <a:latin typeface="+mn-lt"/>
                  <a:ea typeface="Century Gothic" charset="0"/>
                  <a:cs typeface="Century Gothic" charset="0"/>
                </a:defRPr>
              </a:lvl2pPr>
              <a:lvl3pPr marL="548640" indent="-182880" algn="l" defTabSz="4572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itchFamily="34" charset="0"/>
                <a:buChar char="•"/>
                <a:tabLst>
                  <a:tab pos="228600" algn="l"/>
                  <a:tab pos="457200" algn="l"/>
                  <a:tab pos="685800" algn="l"/>
                  <a:tab pos="914400" algn="l"/>
                  <a:tab pos="1143000" algn="l"/>
                  <a:tab pos="1371600" algn="l"/>
                  <a:tab pos="1600200" algn="l"/>
                  <a:tab pos="1828800" algn="l"/>
                </a:tabLst>
                <a:defRPr sz="1600" kern="1200" spc="-50" baseline="0">
                  <a:solidFill>
                    <a:schemeClr val="tx1"/>
                  </a:solidFill>
                  <a:latin typeface="+mn-lt"/>
                  <a:ea typeface="Century Gothic" charset="0"/>
                  <a:cs typeface="Century Gothic" charset="0"/>
                </a:defRPr>
              </a:lvl3pPr>
              <a:lvl4pPr marL="731520" indent="-182880" algn="l" defTabSz="4572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itchFamily="34" charset="0"/>
                <a:buChar char="•"/>
                <a:tabLst>
                  <a:tab pos="228600" algn="l"/>
                  <a:tab pos="457200" algn="l"/>
                  <a:tab pos="685800" algn="l"/>
                  <a:tab pos="914400" algn="l"/>
                  <a:tab pos="1143000" algn="l"/>
                  <a:tab pos="1371600" algn="l"/>
                  <a:tab pos="1600200" algn="l"/>
                  <a:tab pos="1828800" algn="l"/>
                </a:tabLst>
                <a:defRPr sz="1400" kern="1200" spc="-50" baseline="0">
                  <a:solidFill>
                    <a:schemeClr val="tx1"/>
                  </a:solidFill>
                  <a:latin typeface="+mn-lt"/>
                  <a:ea typeface="Century Gothic" charset="0"/>
                  <a:cs typeface="Century Gothic" charset="0"/>
                </a:defRPr>
              </a:lvl4pPr>
              <a:lvl5pPr marL="914400" indent="-182880" algn="l" defTabSz="4572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itchFamily="34" charset="0"/>
                <a:buChar char="•"/>
                <a:tabLst>
                  <a:tab pos="228600" algn="l"/>
                  <a:tab pos="457200" algn="l"/>
                  <a:tab pos="685800" algn="l"/>
                  <a:tab pos="914400" algn="l"/>
                  <a:tab pos="1143000" algn="l"/>
                  <a:tab pos="1371600" algn="l"/>
                  <a:tab pos="1600200" algn="l"/>
                  <a:tab pos="1828800" algn="l"/>
                </a:tabLst>
                <a:defRPr sz="1200" kern="1200" spc="-50" baseline="0">
                  <a:solidFill>
                    <a:schemeClr val="tx1"/>
                  </a:solidFill>
                  <a:latin typeface="+mn-lt"/>
                  <a:ea typeface="Century Gothic" charset="0"/>
                  <a:cs typeface="Century Gothic" charset="0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45733" indent="-145733" fontAlgn="auto">
                <a:spcAft>
                  <a:spcPts val="0"/>
                </a:spcAft>
                <a:buClr>
                  <a:srgbClr val="0092D2"/>
                </a:buClr>
                <a:buFont typeface="Arial" charset="0"/>
                <a:buChar char="•"/>
              </a:pPr>
              <a:r>
                <a:rPr lang="en-US" sz="1200" dirty="0" smtClean="0">
                  <a:solidFill>
                    <a:srgbClr val="000000"/>
                  </a:solidFill>
                  <a:latin typeface="Century Gothic" charset="0"/>
                </a:rPr>
                <a:t>Firmware Updates</a:t>
              </a:r>
              <a:endParaRPr lang="en-US" sz="1200" dirty="0">
                <a:solidFill>
                  <a:srgbClr val="000000"/>
                </a:solidFill>
                <a:latin typeface="Century Gothic" charset="0"/>
              </a:endParaRPr>
            </a:p>
          </p:txBody>
        </p:sp>
        <p:sp>
          <p:nvSpPr>
            <p:cNvPr id="17" name="Content Placeholder 7"/>
            <p:cNvSpPr txBox="1">
              <a:spLocks/>
            </p:cNvSpPr>
            <p:nvPr/>
          </p:nvSpPr>
          <p:spPr>
            <a:xfrm>
              <a:off x="3599374" y="5849179"/>
              <a:ext cx="3431217" cy="292608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182880" indent="-182880" algn="l" defTabSz="457200" rtl="0" eaLnBrk="1" latinLnBrk="0" hangingPunct="1">
                <a:lnSpc>
                  <a:spcPct val="110000"/>
                </a:lnSpc>
                <a:spcBef>
                  <a:spcPts val="1200"/>
                </a:spcBef>
                <a:buFont typeface="Arial" pitchFamily="34" charset="0"/>
                <a:buNone/>
                <a:tabLst>
                  <a:tab pos="228600" algn="l"/>
                  <a:tab pos="457200" algn="l"/>
                  <a:tab pos="685800" algn="l"/>
                  <a:tab pos="914400" algn="l"/>
                  <a:tab pos="1143000" algn="l"/>
                  <a:tab pos="1371600" algn="l"/>
                  <a:tab pos="1600200" algn="l"/>
                  <a:tab pos="1828800" algn="l"/>
                </a:tabLst>
                <a:defRPr sz="1800" kern="1200" spc="-50" baseline="0">
                  <a:solidFill>
                    <a:schemeClr val="tx1"/>
                  </a:solidFill>
                  <a:latin typeface="+mn-lt"/>
                  <a:ea typeface="Century Gothic" charset="0"/>
                  <a:cs typeface="Century Gothic" charset="0"/>
                </a:defRPr>
              </a:lvl1pPr>
              <a:lvl2pPr marL="365760" indent="-182880" algn="l" defTabSz="4572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itchFamily="34" charset="0"/>
                <a:buChar char="•"/>
                <a:tabLst>
                  <a:tab pos="228600" algn="l"/>
                  <a:tab pos="457200" algn="l"/>
                  <a:tab pos="685800" algn="l"/>
                  <a:tab pos="914400" algn="l"/>
                  <a:tab pos="1143000" algn="l"/>
                  <a:tab pos="1371600" algn="l"/>
                  <a:tab pos="1600200" algn="l"/>
                  <a:tab pos="1828800" algn="l"/>
                </a:tabLst>
                <a:defRPr sz="1800" kern="1200" spc="-50" baseline="0">
                  <a:solidFill>
                    <a:schemeClr val="tx1"/>
                  </a:solidFill>
                  <a:latin typeface="+mn-lt"/>
                  <a:ea typeface="Century Gothic" charset="0"/>
                  <a:cs typeface="Century Gothic" charset="0"/>
                </a:defRPr>
              </a:lvl2pPr>
              <a:lvl3pPr marL="548640" indent="-182880" algn="l" defTabSz="4572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itchFamily="34" charset="0"/>
                <a:buChar char="•"/>
                <a:tabLst>
                  <a:tab pos="228600" algn="l"/>
                  <a:tab pos="457200" algn="l"/>
                  <a:tab pos="685800" algn="l"/>
                  <a:tab pos="914400" algn="l"/>
                  <a:tab pos="1143000" algn="l"/>
                  <a:tab pos="1371600" algn="l"/>
                  <a:tab pos="1600200" algn="l"/>
                  <a:tab pos="1828800" algn="l"/>
                </a:tabLst>
                <a:defRPr sz="1600" kern="1200" spc="-50" baseline="0">
                  <a:solidFill>
                    <a:schemeClr val="tx1"/>
                  </a:solidFill>
                  <a:latin typeface="+mn-lt"/>
                  <a:ea typeface="Century Gothic" charset="0"/>
                  <a:cs typeface="Century Gothic" charset="0"/>
                </a:defRPr>
              </a:lvl3pPr>
              <a:lvl4pPr marL="731520" indent="-182880" algn="l" defTabSz="4572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itchFamily="34" charset="0"/>
                <a:buChar char="•"/>
                <a:tabLst>
                  <a:tab pos="228600" algn="l"/>
                  <a:tab pos="457200" algn="l"/>
                  <a:tab pos="685800" algn="l"/>
                  <a:tab pos="914400" algn="l"/>
                  <a:tab pos="1143000" algn="l"/>
                  <a:tab pos="1371600" algn="l"/>
                  <a:tab pos="1600200" algn="l"/>
                  <a:tab pos="1828800" algn="l"/>
                </a:tabLst>
                <a:defRPr sz="1400" kern="1200" spc="-50" baseline="0">
                  <a:solidFill>
                    <a:schemeClr val="tx1"/>
                  </a:solidFill>
                  <a:latin typeface="+mn-lt"/>
                  <a:ea typeface="Century Gothic" charset="0"/>
                  <a:cs typeface="Century Gothic" charset="0"/>
                </a:defRPr>
              </a:lvl4pPr>
              <a:lvl5pPr marL="914400" indent="-182880" algn="l" defTabSz="4572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itchFamily="34" charset="0"/>
                <a:buChar char="•"/>
                <a:tabLst>
                  <a:tab pos="228600" algn="l"/>
                  <a:tab pos="457200" algn="l"/>
                  <a:tab pos="685800" algn="l"/>
                  <a:tab pos="914400" algn="l"/>
                  <a:tab pos="1143000" algn="l"/>
                  <a:tab pos="1371600" algn="l"/>
                  <a:tab pos="1600200" algn="l"/>
                  <a:tab pos="1828800" algn="l"/>
                </a:tabLst>
                <a:defRPr sz="1200" kern="1200" spc="-50" baseline="0">
                  <a:solidFill>
                    <a:schemeClr val="tx1"/>
                  </a:solidFill>
                  <a:latin typeface="+mn-lt"/>
                  <a:ea typeface="Century Gothic" charset="0"/>
                  <a:cs typeface="Century Gothic" charset="0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45733" indent="-145733" fontAlgn="auto">
                <a:spcAft>
                  <a:spcPts val="0"/>
                </a:spcAft>
                <a:buClr>
                  <a:srgbClr val="0092D2"/>
                </a:buClr>
                <a:buFont typeface="Arial" charset="0"/>
                <a:buChar char="•"/>
              </a:pPr>
              <a:r>
                <a:rPr lang="en-US" sz="1200" dirty="0">
                  <a:solidFill>
                    <a:srgbClr val="000000"/>
                  </a:solidFill>
                  <a:latin typeface="Century Gothic" charset="0"/>
                </a:rPr>
                <a:t>Lowest Power Consumption</a:t>
              </a:r>
            </a:p>
          </p:txBody>
        </p:sp>
        <p:sp>
          <p:nvSpPr>
            <p:cNvPr id="19" name="Content Placeholder 7"/>
            <p:cNvSpPr txBox="1">
              <a:spLocks/>
            </p:cNvSpPr>
            <p:nvPr/>
          </p:nvSpPr>
          <p:spPr>
            <a:xfrm>
              <a:off x="4125892" y="5240785"/>
              <a:ext cx="2481977" cy="292608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182880" indent="-182880" algn="l" defTabSz="457200" rtl="0" eaLnBrk="1" latinLnBrk="0" hangingPunct="1">
                <a:lnSpc>
                  <a:spcPct val="110000"/>
                </a:lnSpc>
                <a:spcBef>
                  <a:spcPts val="1200"/>
                </a:spcBef>
                <a:buFont typeface="Arial" pitchFamily="34" charset="0"/>
                <a:buNone/>
                <a:tabLst>
                  <a:tab pos="228600" algn="l"/>
                  <a:tab pos="457200" algn="l"/>
                  <a:tab pos="685800" algn="l"/>
                  <a:tab pos="914400" algn="l"/>
                  <a:tab pos="1143000" algn="l"/>
                  <a:tab pos="1371600" algn="l"/>
                  <a:tab pos="1600200" algn="l"/>
                  <a:tab pos="1828800" algn="l"/>
                </a:tabLst>
                <a:defRPr sz="1800" kern="1200" spc="-50" baseline="0">
                  <a:solidFill>
                    <a:schemeClr val="tx1"/>
                  </a:solidFill>
                  <a:latin typeface="+mn-lt"/>
                  <a:ea typeface="Century Gothic" charset="0"/>
                  <a:cs typeface="Century Gothic" charset="0"/>
                </a:defRPr>
              </a:lvl1pPr>
              <a:lvl2pPr marL="365760" indent="-182880" algn="l" defTabSz="4572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itchFamily="34" charset="0"/>
                <a:buChar char="•"/>
                <a:tabLst>
                  <a:tab pos="228600" algn="l"/>
                  <a:tab pos="457200" algn="l"/>
                  <a:tab pos="685800" algn="l"/>
                  <a:tab pos="914400" algn="l"/>
                  <a:tab pos="1143000" algn="l"/>
                  <a:tab pos="1371600" algn="l"/>
                  <a:tab pos="1600200" algn="l"/>
                  <a:tab pos="1828800" algn="l"/>
                </a:tabLst>
                <a:defRPr sz="1800" kern="1200" spc="-50" baseline="0">
                  <a:solidFill>
                    <a:schemeClr val="tx1"/>
                  </a:solidFill>
                  <a:latin typeface="+mn-lt"/>
                  <a:ea typeface="Century Gothic" charset="0"/>
                  <a:cs typeface="Century Gothic" charset="0"/>
                </a:defRPr>
              </a:lvl2pPr>
              <a:lvl3pPr marL="548640" indent="-182880" algn="l" defTabSz="4572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itchFamily="34" charset="0"/>
                <a:buChar char="•"/>
                <a:tabLst>
                  <a:tab pos="228600" algn="l"/>
                  <a:tab pos="457200" algn="l"/>
                  <a:tab pos="685800" algn="l"/>
                  <a:tab pos="914400" algn="l"/>
                  <a:tab pos="1143000" algn="l"/>
                  <a:tab pos="1371600" algn="l"/>
                  <a:tab pos="1600200" algn="l"/>
                  <a:tab pos="1828800" algn="l"/>
                </a:tabLst>
                <a:defRPr sz="1600" kern="1200" spc="-50" baseline="0">
                  <a:solidFill>
                    <a:schemeClr val="tx1"/>
                  </a:solidFill>
                  <a:latin typeface="+mn-lt"/>
                  <a:ea typeface="Century Gothic" charset="0"/>
                  <a:cs typeface="Century Gothic" charset="0"/>
                </a:defRPr>
              </a:lvl3pPr>
              <a:lvl4pPr marL="731520" indent="-182880" algn="l" defTabSz="4572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itchFamily="34" charset="0"/>
                <a:buChar char="•"/>
                <a:tabLst>
                  <a:tab pos="228600" algn="l"/>
                  <a:tab pos="457200" algn="l"/>
                  <a:tab pos="685800" algn="l"/>
                  <a:tab pos="914400" algn="l"/>
                  <a:tab pos="1143000" algn="l"/>
                  <a:tab pos="1371600" algn="l"/>
                  <a:tab pos="1600200" algn="l"/>
                  <a:tab pos="1828800" algn="l"/>
                </a:tabLst>
                <a:defRPr sz="1400" kern="1200" spc="-50" baseline="0">
                  <a:solidFill>
                    <a:schemeClr val="tx1"/>
                  </a:solidFill>
                  <a:latin typeface="+mn-lt"/>
                  <a:ea typeface="Century Gothic" charset="0"/>
                  <a:cs typeface="Century Gothic" charset="0"/>
                </a:defRPr>
              </a:lvl4pPr>
              <a:lvl5pPr marL="914400" indent="-182880" algn="l" defTabSz="4572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itchFamily="34" charset="0"/>
                <a:buChar char="•"/>
                <a:tabLst>
                  <a:tab pos="228600" algn="l"/>
                  <a:tab pos="457200" algn="l"/>
                  <a:tab pos="685800" algn="l"/>
                  <a:tab pos="914400" algn="l"/>
                  <a:tab pos="1143000" algn="l"/>
                  <a:tab pos="1371600" algn="l"/>
                  <a:tab pos="1600200" algn="l"/>
                  <a:tab pos="1828800" algn="l"/>
                </a:tabLst>
                <a:defRPr sz="1200" kern="1200" spc="-50" baseline="0">
                  <a:solidFill>
                    <a:schemeClr val="tx1"/>
                  </a:solidFill>
                  <a:latin typeface="+mn-lt"/>
                  <a:ea typeface="Century Gothic" charset="0"/>
                  <a:cs typeface="Century Gothic" charset="0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45733" indent="-145733" fontAlgn="auto">
                <a:spcAft>
                  <a:spcPts val="0"/>
                </a:spcAft>
                <a:buClr>
                  <a:srgbClr val="0092D2"/>
                </a:buClr>
                <a:buFont typeface="Arial" charset="0"/>
                <a:buChar char="•"/>
              </a:pPr>
              <a:r>
                <a:rPr lang="en-US" sz="1200" dirty="0">
                  <a:solidFill>
                    <a:srgbClr val="000000"/>
                  </a:solidFill>
                  <a:latin typeface="Century Gothic" charset="0"/>
                </a:rPr>
                <a:t>Filesystem &amp; Storage</a:t>
              </a:r>
            </a:p>
          </p:txBody>
        </p:sp>
        <p:sp>
          <p:nvSpPr>
            <p:cNvPr id="20" name="Content Placeholder 7"/>
            <p:cNvSpPr txBox="1">
              <a:spLocks/>
            </p:cNvSpPr>
            <p:nvPr/>
          </p:nvSpPr>
          <p:spPr>
            <a:xfrm>
              <a:off x="4906754" y="4632390"/>
              <a:ext cx="2040123" cy="292608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182880" indent="-182880" algn="l" defTabSz="457200" rtl="0" eaLnBrk="1" latinLnBrk="0" hangingPunct="1">
                <a:lnSpc>
                  <a:spcPct val="110000"/>
                </a:lnSpc>
                <a:spcBef>
                  <a:spcPts val="1200"/>
                </a:spcBef>
                <a:buFont typeface="Arial" pitchFamily="34" charset="0"/>
                <a:buNone/>
                <a:tabLst>
                  <a:tab pos="228600" algn="l"/>
                  <a:tab pos="457200" algn="l"/>
                  <a:tab pos="685800" algn="l"/>
                  <a:tab pos="914400" algn="l"/>
                  <a:tab pos="1143000" algn="l"/>
                  <a:tab pos="1371600" algn="l"/>
                  <a:tab pos="1600200" algn="l"/>
                  <a:tab pos="1828800" algn="l"/>
                </a:tabLst>
                <a:defRPr sz="1800" kern="1200" spc="-50" baseline="0">
                  <a:solidFill>
                    <a:schemeClr val="tx1"/>
                  </a:solidFill>
                  <a:latin typeface="+mn-lt"/>
                  <a:ea typeface="Century Gothic" charset="0"/>
                  <a:cs typeface="Century Gothic" charset="0"/>
                </a:defRPr>
              </a:lvl1pPr>
              <a:lvl2pPr marL="365760" indent="-182880" algn="l" defTabSz="4572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itchFamily="34" charset="0"/>
                <a:buChar char="•"/>
                <a:tabLst>
                  <a:tab pos="228600" algn="l"/>
                  <a:tab pos="457200" algn="l"/>
                  <a:tab pos="685800" algn="l"/>
                  <a:tab pos="914400" algn="l"/>
                  <a:tab pos="1143000" algn="l"/>
                  <a:tab pos="1371600" algn="l"/>
                  <a:tab pos="1600200" algn="l"/>
                  <a:tab pos="1828800" algn="l"/>
                </a:tabLst>
                <a:defRPr sz="1800" kern="1200" spc="-50" baseline="0">
                  <a:solidFill>
                    <a:schemeClr val="tx1"/>
                  </a:solidFill>
                  <a:latin typeface="+mn-lt"/>
                  <a:ea typeface="Century Gothic" charset="0"/>
                  <a:cs typeface="Century Gothic" charset="0"/>
                </a:defRPr>
              </a:lvl2pPr>
              <a:lvl3pPr marL="548640" indent="-182880" algn="l" defTabSz="4572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itchFamily="34" charset="0"/>
                <a:buChar char="•"/>
                <a:tabLst>
                  <a:tab pos="228600" algn="l"/>
                  <a:tab pos="457200" algn="l"/>
                  <a:tab pos="685800" algn="l"/>
                  <a:tab pos="914400" algn="l"/>
                  <a:tab pos="1143000" algn="l"/>
                  <a:tab pos="1371600" algn="l"/>
                  <a:tab pos="1600200" algn="l"/>
                  <a:tab pos="1828800" algn="l"/>
                </a:tabLst>
                <a:defRPr sz="1600" kern="1200" spc="-50" baseline="0">
                  <a:solidFill>
                    <a:schemeClr val="tx1"/>
                  </a:solidFill>
                  <a:latin typeface="+mn-lt"/>
                  <a:ea typeface="Century Gothic" charset="0"/>
                  <a:cs typeface="Century Gothic" charset="0"/>
                </a:defRPr>
              </a:lvl3pPr>
              <a:lvl4pPr marL="731520" indent="-182880" algn="l" defTabSz="4572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itchFamily="34" charset="0"/>
                <a:buChar char="•"/>
                <a:tabLst>
                  <a:tab pos="228600" algn="l"/>
                  <a:tab pos="457200" algn="l"/>
                  <a:tab pos="685800" algn="l"/>
                  <a:tab pos="914400" algn="l"/>
                  <a:tab pos="1143000" algn="l"/>
                  <a:tab pos="1371600" algn="l"/>
                  <a:tab pos="1600200" algn="l"/>
                  <a:tab pos="1828800" algn="l"/>
                </a:tabLst>
                <a:defRPr sz="1400" kern="1200" spc="-50" baseline="0">
                  <a:solidFill>
                    <a:schemeClr val="tx1"/>
                  </a:solidFill>
                  <a:latin typeface="+mn-lt"/>
                  <a:ea typeface="Century Gothic" charset="0"/>
                  <a:cs typeface="Century Gothic" charset="0"/>
                </a:defRPr>
              </a:lvl4pPr>
              <a:lvl5pPr marL="914400" indent="-182880" algn="l" defTabSz="4572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itchFamily="34" charset="0"/>
                <a:buChar char="•"/>
                <a:tabLst>
                  <a:tab pos="228600" algn="l"/>
                  <a:tab pos="457200" algn="l"/>
                  <a:tab pos="685800" algn="l"/>
                  <a:tab pos="914400" algn="l"/>
                  <a:tab pos="1143000" algn="l"/>
                  <a:tab pos="1371600" algn="l"/>
                  <a:tab pos="1600200" algn="l"/>
                  <a:tab pos="1828800" algn="l"/>
                </a:tabLst>
                <a:defRPr sz="1200" kern="1200" spc="-50" baseline="0">
                  <a:solidFill>
                    <a:schemeClr val="tx1"/>
                  </a:solidFill>
                  <a:latin typeface="+mn-lt"/>
                  <a:ea typeface="Century Gothic" charset="0"/>
                  <a:cs typeface="Century Gothic" charset="0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45733" indent="-145733" fontAlgn="auto">
                <a:spcAft>
                  <a:spcPts val="0"/>
                </a:spcAft>
                <a:buClr>
                  <a:srgbClr val="0092D2"/>
                </a:buClr>
                <a:buFont typeface="Arial" charset="0"/>
                <a:buChar char="•"/>
              </a:pPr>
              <a:r>
                <a:rPr lang="en-US" sz="1200" dirty="0">
                  <a:solidFill>
                    <a:srgbClr val="000000"/>
                  </a:solidFill>
                  <a:latin typeface="Century Gothic" charset="0"/>
                </a:rPr>
                <a:t>Sensor Drivers</a:t>
              </a:r>
            </a:p>
          </p:txBody>
        </p:sp>
        <p:sp>
          <p:nvSpPr>
            <p:cNvPr id="21" name="Content Placeholder 7"/>
            <p:cNvSpPr txBox="1">
              <a:spLocks/>
            </p:cNvSpPr>
            <p:nvPr/>
          </p:nvSpPr>
          <p:spPr>
            <a:xfrm>
              <a:off x="3936651" y="5544982"/>
              <a:ext cx="2959796" cy="292608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182880" indent="-182880" algn="l" defTabSz="457200" rtl="0" eaLnBrk="1" latinLnBrk="0" hangingPunct="1">
                <a:lnSpc>
                  <a:spcPct val="110000"/>
                </a:lnSpc>
                <a:spcBef>
                  <a:spcPts val="1200"/>
                </a:spcBef>
                <a:buFont typeface="Arial" pitchFamily="34" charset="0"/>
                <a:buNone/>
                <a:tabLst>
                  <a:tab pos="228600" algn="l"/>
                  <a:tab pos="457200" algn="l"/>
                  <a:tab pos="685800" algn="l"/>
                  <a:tab pos="914400" algn="l"/>
                  <a:tab pos="1143000" algn="l"/>
                  <a:tab pos="1371600" algn="l"/>
                  <a:tab pos="1600200" algn="l"/>
                  <a:tab pos="1828800" algn="l"/>
                </a:tabLst>
                <a:defRPr sz="1800" kern="1200" spc="-50" baseline="0">
                  <a:solidFill>
                    <a:schemeClr val="tx1"/>
                  </a:solidFill>
                  <a:latin typeface="+mn-lt"/>
                  <a:ea typeface="Century Gothic" charset="0"/>
                  <a:cs typeface="Century Gothic" charset="0"/>
                </a:defRPr>
              </a:lvl1pPr>
              <a:lvl2pPr marL="365760" indent="-182880" algn="l" defTabSz="4572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itchFamily="34" charset="0"/>
                <a:buChar char="•"/>
                <a:tabLst>
                  <a:tab pos="228600" algn="l"/>
                  <a:tab pos="457200" algn="l"/>
                  <a:tab pos="685800" algn="l"/>
                  <a:tab pos="914400" algn="l"/>
                  <a:tab pos="1143000" algn="l"/>
                  <a:tab pos="1371600" algn="l"/>
                  <a:tab pos="1600200" algn="l"/>
                  <a:tab pos="1828800" algn="l"/>
                </a:tabLst>
                <a:defRPr sz="1800" kern="1200" spc="-50" baseline="0">
                  <a:solidFill>
                    <a:schemeClr val="tx1"/>
                  </a:solidFill>
                  <a:latin typeface="+mn-lt"/>
                  <a:ea typeface="Century Gothic" charset="0"/>
                  <a:cs typeface="Century Gothic" charset="0"/>
                </a:defRPr>
              </a:lvl2pPr>
              <a:lvl3pPr marL="548640" indent="-182880" algn="l" defTabSz="4572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itchFamily="34" charset="0"/>
                <a:buChar char="•"/>
                <a:tabLst>
                  <a:tab pos="228600" algn="l"/>
                  <a:tab pos="457200" algn="l"/>
                  <a:tab pos="685800" algn="l"/>
                  <a:tab pos="914400" algn="l"/>
                  <a:tab pos="1143000" algn="l"/>
                  <a:tab pos="1371600" algn="l"/>
                  <a:tab pos="1600200" algn="l"/>
                  <a:tab pos="1828800" algn="l"/>
                </a:tabLst>
                <a:defRPr sz="1600" kern="1200" spc="-50" baseline="0">
                  <a:solidFill>
                    <a:schemeClr val="tx1"/>
                  </a:solidFill>
                  <a:latin typeface="+mn-lt"/>
                  <a:ea typeface="Century Gothic" charset="0"/>
                  <a:cs typeface="Century Gothic" charset="0"/>
                </a:defRPr>
              </a:lvl3pPr>
              <a:lvl4pPr marL="731520" indent="-182880" algn="l" defTabSz="4572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itchFamily="34" charset="0"/>
                <a:buChar char="•"/>
                <a:tabLst>
                  <a:tab pos="228600" algn="l"/>
                  <a:tab pos="457200" algn="l"/>
                  <a:tab pos="685800" algn="l"/>
                  <a:tab pos="914400" algn="l"/>
                  <a:tab pos="1143000" algn="l"/>
                  <a:tab pos="1371600" algn="l"/>
                  <a:tab pos="1600200" algn="l"/>
                  <a:tab pos="1828800" algn="l"/>
                </a:tabLst>
                <a:defRPr sz="1400" kern="1200" spc="-50" baseline="0">
                  <a:solidFill>
                    <a:schemeClr val="tx1"/>
                  </a:solidFill>
                  <a:latin typeface="+mn-lt"/>
                  <a:ea typeface="Century Gothic" charset="0"/>
                  <a:cs typeface="Century Gothic" charset="0"/>
                </a:defRPr>
              </a:lvl4pPr>
              <a:lvl5pPr marL="914400" indent="-182880" algn="l" defTabSz="4572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itchFamily="34" charset="0"/>
                <a:buChar char="•"/>
                <a:tabLst>
                  <a:tab pos="228600" algn="l"/>
                  <a:tab pos="457200" algn="l"/>
                  <a:tab pos="685800" algn="l"/>
                  <a:tab pos="914400" algn="l"/>
                  <a:tab pos="1143000" algn="l"/>
                  <a:tab pos="1371600" algn="l"/>
                  <a:tab pos="1600200" algn="l"/>
                  <a:tab pos="1828800" algn="l"/>
                </a:tabLst>
                <a:defRPr sz="1200" kern="1200" spc="-50" baseline="0">
                  <a:solidFill>
                    <a:schemeClr val="tx1"/>
                  </a:solidFill>
                  <a:latin typeface="+mn-lt"/>
                  <a:ea typeface="Century Gothic" charset="0"/>
                  <a:cs typeface="Century Gothic" charset="0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45733" indent="-145733" fontAlgn="auto">
                <a:spcAft>
                  <a:spcPts val="0"/>
                </a:spcAft>
                <a:buClr>
                  <a:srgbClr val="0092D2"/>
                </a:buClr>
                <a:buFont typeface="Arial" charset="0"/>
                <a:buChar char="•"/>
              </a:pPr>
              <a:r>
                <a:rPr lang="en-US" sz="1200" dirty="0" smtClean="0">
                  <a:solidFill>
                    <a:srgbClr val="000000"/>
                  </a:solidFill>
                  <a:latin typeface="Century Gothic" charset="0"/>
                </a:rPr>
                <a:t>Multi-Wireless Technologies</a:t>
              </a:r>
              <a:endParaRPr lang="en-US" sz="1200" dirty="0">
                <a:solidFill>
                  <a:srgbClr val="000000"/>
                </a:solidFill>
                <a:latin typeface="Century Gothic" charset="0"/>
              </a:endParaRPr>
            </a:p>
          </p:txBody>
        </p:sp>
        <p:sp>
          <p:nvSpPr>
            <p:cNvPr id="30" name="Content Placeholder 7"/>
            <p:cNvSpPr txBox="1">
              <a:spLocks/>
            </p:cNvSpPr>
            <p:nvPr/>
          </p:nvSpPr>
          <p:spPr>
            <a:xfrm>
              <a:off x="4304450" y="3111404"/>
              <a:ext cx="3376510" cy="292608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182880" indent="-182880" algn="l" defTabSz="457200" rtl="0" eaLnBrk="1" latinLnBrk="0" hangingPunct="1">
                <a:lnSpc>
                  <a:spcPct val="110000"/>
                </a:lnSpc>
                <a:spcBef>
                  <a:spcPts val="1200"/>
                </a:spcBef>
                <a:buFont typeface="Arial" pitchFamily="34" charset="0"/>
                <a:buNone/>
                <a:tabLst>
                  <a:tab pos="228600" algn="l"/>
                  <a:tab pos="457200" algn="l"/>
                  <a:tab pos="685800" algn="l"/>
                  <a:tab pos="914400" algn="l"/>
                  <a:tab pos="1143000" algn="l"/>
                  <a:tab pos="1371600" algn="l"/>
                  <a:tab pos="1600200" algn="l"/>
                  <a:tab pos="1828800" algn="l"/>
                </a:tabLst>
                <a:defRPr sz="1800" kern="1200" spc="-50" baseline="0">
                  <a:solidFill>
                    <a:schemeClr val="tx1"/>
                  </a:solidFill>
                  <a:latin typeface="+mn-lt"/>
                  <a:ea typeface="Century Gothic" charset="0"/>
                  <a:cs typeface="Century Gothic" charset="0"/>
                </a:defRPr>
              </a:lvl1pPr>
              <a:lvl2pPr marL="365760" indent="-182880" algn="l" defTabSz="4572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itchFamily="34" charset="0"/>
                <a:buChar char="•"/>
                <a:tabLst>
                  <a:tab pos="228600" algn="l"/>
                  <a:tab pos="457200" algn="l"/>
                  <a:tab pos="685800" algn="l"/>
                  <a:tab pos="914400" algn="l"/>
                  <a:tab pos="1143000" algn="l"/>
                  <a:tab pos="1371600" algn="l"/>
                  <a:tab pos="1600200" algn="l"/>
                  <a:tab pos="1828800" algn="l"/>
                </a:tabLst>
                <a:defRPr sz="1800" kern="1200" spc="-50" baseline="0">
                  <a:solidFill>
                    <a:schemeClr val="tx1"/>
                  </a:solidFill>
                  <a:latin typeface="+mn-lt"/>
                  <a:ea typeface="Century Gothic" charset="0"/>
                  <a:cs typeface="Century Gothic" charset="0"/>
                </a:defRPr>
              </a:lvl2pPr>
              <a:lvl3pPr marL="548640" indent="-182880" algn="l" defTabSz="4572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itchFamily="34" charset="0"/>
                <a:buChar char="•"/>
                <a:tabLst>
                  <a:tab pos="228600" algn="l"/>
                  <a:tab pos="457200" algn="l"/>
                  <a:tab pos="685800" algn="l"/>
                  <a:tab pos="914400" algn="l"/>
                  <a:tab pos="1143000" algn="l"/>
                  <a:tab pos="1371600" algn="l"/>
                  <a:tab pos="1600200" algn="l"/>
                  <a:tab pos="1828800" algn="l"/>
                </a:tabLst>
                <a:defRPr sz="1600" kern="1200" spc="-50" baseline="0">
                  <a:solidFill>
                    <a:schemeClr val="tx1"/>
                  </a:solidFill>
                  <a:latin typeface="+mn-lt"/>
                  <a:ea typeface="Century Gothic" charset="0"/>
                  <a:cs typeface="Century Gothic" charset="0"/>
                </a:defRPr>
              </a:lvl3pPr>
              <a:lvl4pPr marL="731520" indent="-182880" algn="l" defTabSz="4572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itchFamily="34" charset="0"/>
                <a:buChar char="•"/>
                <a:tabLst>
                  <a:tab pos="228600" algn="l"/>
                  <a:tab pos="457200" algn="l"/>
                  <a:tab pos="685800" algn="l"/>
                  <a:tab pos="914400" algn="l"/>
                  <a:tab pos="1143000" algn="l"/>
                  <a:tab pos="1371600" algn="l"/>
                  <a:tab pos="1600200" algn="l"/>
                  <a:tab pos="1828800" algn="l"/>
                </a:tabLst>
                <a:defRPr sz="1400" kern="1200" spc="-50" baseline="0">
                  <a:solidFill>
                    <a:schemeClr val="tx1"/>
                  </a:solidFill>
                  <a:latin typeface="+mn-lt"/>
                  <a:ea typeface="Century Gothic" charset="0"/>
                  <a:cs typeface="Century Gothic" charset="0"/>
                </a:defRPr>
              </a:lvl4pPr>
              <a:lvl5pPr marL="914400" indent="-182880" algn="l" defTabSz="4572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itchFamily="34" charset="0"/>
                <a:buChar char="•"/>
                <a:tabLst>
                  <a:tab pos="228600" algn="l"/>
                  <a:tab pos="457200" algn="l"/>
                  <a:tab pos="685800" algn="l"/>
                  <a:tab pos="914400" algn="l"/>
                  <a:tab pos="1143000" algn="l"/>
                  <a:tab pos="1371600" algn="l"/>
                  <a:tab pos="1600200" algn="l"/>
                  <a:tab pos="1828800" algn="l"/>
                </a:tabLst>
                <a:defRPr sz="1200" kern="1200" spc="-50" baseline="0">
                  <a:solidFill>
                    <a:schemeClr val="tx1"/>
                  </a:solidFill>
                  <a:latin typeface="+mn-lt"/>
                  <a:ea typeface="Century Gothic" charset="0"/>
                  <a:cs typeface="Century Gothic" charset="0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45733" indent="-145733" fontAlgn="auto">
                <a:spcAft>
                  <a:spcPts val="0"/>
                </a:spcAft>
                <a:buClr>
                  <a:srgbClr val="0092D2"/>
                </a:buClr>
                <a:buFont typeface="Arial" charset="0"/>
                <a:buChar char="•"/>
              </a:pPr>
              <a:r>
                <a:rPr lang="en-US" sz="1200" dirty="0">
                  <a:solidFill>
                    <a:srgbClr val="000000"/>
                  </a:solidFill>
                  <a:latin typeface="Century Gothic" charset="0"/>
                </a:rPr>
                <a:t>Activation &amp; Provisioning</a:t>
              </a:r>
            </a:p>
          </p:txBody>
        </p:sp>
        <p:sp>
          <p:nvSpPr>
            <p:cNvPr id="31" name="Content Placeholder 7"/>
            <p:cNvSpPr txBox="1">
              <a:spLocks/>
            </p:cNvSpPr>
            <p:nvPr/>
          </p:nvSpPr>
          <p:spPr>
            <a:xfrm>
              <a:off x="5062324" y="4328193"/>
              <a:ext cx="2501405" cy="292608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182880" indent="-182880" algn="l" defTabSz="457200" rtl="0" eaLnBrk="1" latinLnBrk="0" hangingPunct="1">
                <a:lnSpc>
                  <a:spcPct val="110000"/>
                </a:lnSpc>
                <a:spcBef>
                  <a:spcPts val="1200"/>
                </a:spcBef>
                <a:buFont typeface="Arial" pitchFamily="34" charset="0"/>
                <a:buNone/>
                <a:tabLst>
                  <a:tab pos="228600" algn="l"/>
                  <a:tab pos="457200" algn="l"/>
                  <a:tab pos="685800" algn="l"/>
                  <a:tab pos="914400" algn="l"/>
                  <a:tab pos="1143000" algn="l"/>
                  <a:tab pos="1371600" algn="l"/>
                  <a:tab pos="1600200" algn="l"/>
                  <a:tab pos="1828800" algn="l"/>
                </a:tabLst>
                <a:defRPr sz="1800" kern="1200" spc="-50" baseline="0">
                  <a:solidFill>
                    <a:schemeClr val="tx1"/>
                  </a:solidFill>
                  <a:latin typeface="+mn-lt"/>
                  <a:ea typeface="Century Gothic" charset="0"/>
                  <a:cs typeface="Century Gothic" charset="0"/>
                </a:defRPr>
              </a:lvl1pPr>
              <a:lvl2pPr marL="365760" indent="-182880" algn="l" defTabSz="4572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itchFamily="34" charset="0"/>
                <a:buChar char="•"/>
                <a:tabLst>
                  <a:tab pos="228600" algn="l"/>
                  <a:tab pos="457200" algn="l"/>
                  <a:tab pos="685800" algn="l"/>
                  <a:tab pos="914400" algn="l"/>
                  <a:tab pos="1143000" algn="l"/>
                  <a:tab pos="1371600" algn="l"/>
                  <a:tab pos="1600200" algn="l"/>
                  <a:tab pos="1828800" algn="l"/>
                </a:tabLst>
                <a:defRPr sz="1800" kern="1200" spc="-50" baseline="0">
                  <a:solidFill>
                    <a:schemeClr val="tx1"/>
                  </a:solidFill>
                  <a:latin typeface="+mn-lt"/>
                  <a:ea typeface="Century Gothic" charset="0"/>
                  <a:cs typeface="Century Gothic" charset="0"/>
                </a:defRPr>
              </a:lvl2pPr>
              <a:lvl3pPr marL="548640" indent="-182880" algn="l" defTabSz="4572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itchFamily="34" charset="0"/>
                <a:buChar char="•"/>
                <a:tabLst>
                  <a:tab pos="228600" algn="l"/>
                  <a:tab pos="457200" algn="l"/>
                  <a:tab pos="685800" algn="l"/>
                  <a:tab pos="914400" algn="l"/>
                  <a:tab pos="1143000" algn="l"/>
                  <a:tab pos="1371600" algn="l"/>
                  <a:tab pos="1600200" algn="l"/>
                  <a:tab pos="1828800" algn="l"/>
                </a:tabLst>
                <a:defRPr sz="1600" kern="1200" spc="-50" baseline="0">
                  <a:solidFill>
                    <a:schemeClr val="tx1"/>
                  </a:solidFill>
                  <a:latin typeface="+mn-lt"/>
                  <a:ea typeface="Century Gothic" charset="0"/>
                  <a:cs typeface="Century Gothic" charset="0"/>
                </a:defRPr>
              </a:lvl3pPr>
              <a:lvl4pPr marL="731520" indent="-182880" algn="l" defTabSz="4572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itchFamily="34" charset="0"/>
                <a:buChar char="•"/>
                <a:tabLst>
                  <a:tab pos="228600" algn="l"/>
                  <a:tab pos="457200" algn="l"/>
                  <a:tab pos="685800" algn="l"/>
                  <a:tab pos="914400" algn="l"/>
                  <a:tab pos="1143000" algn="l"/>
                  <a:tab pos="1371600" algn="l"/>
                  <a:tab pos="1600200" algn="l"/>
                  <a:tab pos="1828800" algn="l"/>
                </a:tabLst>
                <a:defRPr sz="1400" kern="1200" spc="-50" baseline="0">
                  <a:solidFill>
                    <a:schemeClr val="tx1"/>
                  </a:solidFill>
                  <a:latin typeface="+mn-lt"/>
                  <a:ea typeface="Century Gothic" charset="0"/>
                  <a:cs typeface="Century Gothic" charset="0"/>
                </a:defRPr>
              </a:lvl4pPr>
              <a:lvl5pPr marL="914400" indent="-182880" algn="l" defTabSz="4572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itchFamily="34" charset="0"/>
                <a:buChar char="•"/>
                <a:tabLst>
                  <a:tab pos="228600" algn="l"/>
                  <a:tab pos="457200" algn="l"/>
                  <a:tab pos="685800" algn="l"/>
                  <a:tab pos="914400" algn="l"/>
                  <a:tab pos="1143000" algn="l"/>
                  <a:tab pos="1371600" algn="l"/>
                  <a:tab pos="1600200" algn="l"/>
                  <a:tab pos="1828800" algn="l"/>
                </a:tabLst>
                <a:defRPr sz="1200" kern="1200" spc="-50" baseline="0">
                  <a:solidFill>
                    <a:schemeClr val="tx1"/>
                  </a:solidFill>
                  <a:latin typeface="+mn-lt"/>
                  <a:ea typeface="Century Gothic" charset="0"/>
                  <a:cs typeface="Century Gothic" charset="0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45733" indent="-145733" fontAlgn="auto">
                <a:spcAft>
                  <a:spcPts val="0"/>
                </a:spcAft>
                <a:buClr>
                  <a:srgbClr val="0092D2"/>
                </a:buClr>
                <a:buFont typeface="Arial" charset="0"/>
                <a:buChar char="•"/>
              </a:pPr>
              <a:r>
                <a:rPr lang="en-US" sz="1200" dirty="0" smtClean="0">
                  <a:solidFill>
                    <a:srgbClr val="000000"/>
                  </a:solidFill>
                  <a:latin typeface="Century Gothic" charset="0"/>
                </a:rPr>
                <a:t>Alarms + Monitoring</a:t>
              </a:r>
              <a:endParaRPr lang="en-US" sz="1200" dirty="0">
                <a:solidFill>
                  <a:srgbClr val="000000"/>
                </a:solidFill>
                <a:latin typeface="Century Gothic" charset="0"/>
              </a:endParaRPr>
            </a:p>
          </p:txBody>
        </p:sp>
        <p:sp>
          <p:nvSpPr>
            <p:cNvPr id="32" name="Content Placeholder 7"/>
            <p:cNvSpPr txBox="1">
              <a:spLocks/>
            </p:cNvSpPr>
            <p:nvPr/>
          </p:nvSpPr>
          <p:spPr>
            <a:xfrm>
              <a:off x="4611760" y="3415601"/>
              <a:ext cx="3518780" cy="292608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182880" indent="-182880" algn="l" defTabSz="457200" rtl="0" eaLnBrk="1" latinLnBrk="0" hangingPunct="1">
                <a:lnSpc>
                  <a:spcPct val="110000"/>
                </a:lnSpc>
                <a:spcBef>
                  <a:spcPts val="1200"/>
                </a:spcBef>
                <a:buFont typeface="Arial" pitchFamily="34" charset="0"/>
                <a:buNone/>
                <a:tabLst>
                  <a:tab pos="228600" algn="l"/>
                  <a:tab pos="457200" algn="l"/>
                  <a:tab pos="685800" algn="l"/>
                  <a:tab pos="914400" algn="l"/>
                  <a:tab pos="1143000" algn="l"/>
                  <a:tab pos="1371600" algn="l"/>
                  <a:tab pos="1600200" algn="l"/>
                  <a:tab pos="1828800" algn="l"/>
                </a:tabLst>
                <a:defRPr sz="1800" kern="1200" spc="-50" baseline="0">
                  <a:solidFill>
                    <a:schemeClr val="tx1"/>
                  </a:solidFill>
                  <a:latin typeface="+mn-lt"/>
                  <a:ea typeface="Century Gothic" charset="0"/>
                  <a:cs typeface="Century Gothic" charset="0"/>
                </a:defRPr>
              </a:lvl1pPr>
              <a:lvl2pPr marL="365760" indent="-182880" algn="l" defTabSz="4572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itchFamily="34" charset="0"/>
                <a:buChar char="•"/>
                <a:tabLst>
                  <a:tab pos="228600" algn="l"/>
                  <a:tab pos="457200" algn="l"/>
                  <a:tab pos="685800" algn="l"/>
                  <a:tab pos="914400" algn="l"/>
                  <a:tab pos="1143000" algn="l"/>
                  <a:tab pos="1371600" algn="l"/>
                  <a:tab pos="1600200" algn="l"/>
                  <a:tab pos="1828800" algn="l"/>
                </a:tabLst>
                <a:defRPr sz="1800" kern="1200" spc="-50" baseline="0">
                  <a:solidFill>
                    <a:schemeClr val="tx1"/>
                  </a:solidFill>
                  <a:latin typeface="+mn-lt"/>
                  <a:ea typeface="Century Gothic" charset="0"/>
                  <a:cs typeface="Century Gothic" charset="0"/>
                </a:defRPr>
              </a:lvl2pPr>
              <a:lvl3pPr marL="548640" indent="-182880" algn="l" defTabSz="4572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itchFamily="34" charset="0"/>
                <a:buChar char="•"/>
                <a:tabLst>
                  <a:tab pos="228600" algn="l"/>
                  <a:tab pos="457200" algn="l"/>
                  <a:tab pos="685800" algn="l"/>
                  <a:tab pos="914400" algn="l"/>
                  <a:tab pos="1143000" algn="l"/>
                  <a:tab pos="1371600" algn="l"/>
                  <a:tab pos="1600200" algn="l"/>
                  <a:tab pos="1828800" algn="l"/>
                </a:tabLst>
                <a:defRPr sz="1600" kern="1200" spc="-50" baseline="0">
                  <a:solidFill>
                    <a:schemeClr val="tx1"/>
                  </a:solidFill>
                  <a:latin typeface="+mn-lt"/>
                  <a:ea typeface="Century Gothic" charset="0"/>
                  <a:cs typeface="Century Gothic" charset="0"/>
                </a:defRPr>
              </a:lvl3pPr>
              <a:lvl4pPr marL="731520" indent="-182880" algn="l" defTabSz="4572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itchFamily="34" charset="0"/>
                <a:buChar char="•"/>
                <a:tabLst>
                  <a:tab pos="228600" algn="l"/>
                  <a:tab pos="457200" algn="l"/>
                  <a:tab pos="685800" algn="l"/>
                  <a:tab pos="914400" algn="l"/>
                  <a:tab pos="1143000" algn="l"/>
                  <a:tab pos="1371600" algn="l"/>
                  <a:tab pos="1600200" algn="l"/>
                  <a:tab pos="1828800" algn="l"/>
                </a:tabLst>
                <a:defRPr sz="1400" kern="1200" spc="-50" baseline="0">
                  <a:solidFill>
                    <a:schemeClr val="tx1"/>
                  </a:solidFill>
                  <a:latin typeface="+mn-lt"/>
                  <a:ea typeface="Century Gothic" charset="0"/>
                  <a:cs typeface="Century Gothic" charset="0"/>
                </a:defRPr>
              </a:lvl4pPr>
              <a:lvl5pPr marL="914400" indent="-182880" algn="l" defTabSz="4572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itchFamily="34" charset="0"/>
                <a:buChar char="•"/>
                <a:tabLst>
                  <a:tab pos="228600" algn="l"/>
                  <a:tab pos="457200" algn="l"/>
                  <a:tab pos="685800" algn="l"/>
                  <a:tab pos="914400" algn="l"/>
                  <a:tab pos="1143000" algn="l"/>
                  <a:tab pos="1371600" algn="l"/>
                  <a:tab pos="1600200" algn="l"/>
                  <a:tab pos="1828800" algn="l"/>
                </a:tabLst>
                <a:defRPr sz="1200" kern="1200" spc="-50" baseline="0">
                  <a:solidFill>
                    <a:schemeClr val="tx1"/>
                  </a:solidFill>
                  <a:latin typeface="+mn-lt"/>
                  <a:ea typeface="Century Gothic" charset="0"/>
                  <a:cs typeface="Century Gothic" charset="0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45733" indent="-145733" fontAlgn="auto">
                <a:spcAft>
                  <a:spcPts val="0"/>
                </a:spcAft>
                <a:buClr>
                  <a:srgbClr val="0092D2"/>
                </a:buClr>
                <a:buFont typeface="Arial" charset="0"/>
                <a:buChar char="•"/>
              </a:pPr>
              <a:r>
                <a:rPr lang="en-US" sz="1200" dirty="0">
                  <a:solidFill>
                    <a:srgbClr val="000000"/>
                  </a:solidFill>
                  <a:latin typeface="Century Gothic" charset="0"/>
                </a:rPr>
                <a:t>Policy Enforcement</a:t>
              </a:r>
            </a:p>
          </p:txBody>
        </p:sp>
        <p:sp>
          <p:nvSpPr>
            <p:cNvPr id="34" name="Content Placeholder 7"/>
            <p:cNvSpPr txBox="1">
              <a:spLocks/>
            </p:cNvSpPr>
            <p:nvPr/>
          </p:nvSpPr>
          <p:spPr>
            <a:xfrm>
              <a:off x="5017272" y="4023996"/>
              <a:ext cx="2181939" cy="292608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182880" indent="-182880" algn="l" defTabSz="457200" rtl="0" eaLnBrk="1" latinLnBrk="0" hangingPunct="1">
                <a:lnSpc>
                  <a:spcPct val="110000"/>
                </a:lnSpc>
                <a:spcBef>
                  <a:spcPts val="1200"/>
                </a:spcBef>
                <a:buFont typeface="Arial" pitchFamily="34" charset="0"/>
                <a:buNone/>
                <a:tabLst>
                  <a:tab pos="228600" algn="l"/>
                  <a:tab pos="457200" algn="l"/>
                  <a:tab pos="685800" algn="l"/>
                  <a:tab pos="914400" algn="l"/>
                  <a:tab pos="1143000" algn="l"/>
                  <a:tab pos="1371600" algn="l"/>
                  <a:tab pos="1600200" algn="l"/>
                  <a:tab pos="1828800" algn="l"/>
                </a:tabLst>
                <a:defRPr sz="1800" kern="1200" spc="-50" baseline="0">
                  <a:solidFill>
                    <a:schemeClr val="tx1"/>
                  </a:solidFill>
                  <a:latin typeface="+mn-lt"/>
                  <a:ea typeface="Century Gothic" charset="0"/>
                  <a:cs typeface="Century Gothic" charset="0"/>
                </a:defRPr>
              </a:lvl1pPr>
              <a:lvl2pPr marL="365760" indent="-182880" algn="l" defTabSz="4572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itchFamily="34" charset="0"/>
                <a:buChar char="•"/>
                <a:tabLst>
                  <a:tab pos="228600" algn="l"/>
                  <a:tab pos="457200" algn="l"/>
                  <a:tab pos="685800" algn="l"/>
                  <a:tab pos="914400" algn="l"/>
                  <a:tab pos="1143000" algn="l"/>
                  <a:tab pos="1371600" algn="l"/>
                  <a:tab pos="1600200" algn="l"/>
                  <a:tab pos="1828800" algn="l"/>
                </a:tabLst>
                <a:defRPr sz="1800" kern="1200" spc="-50" baseline="0">
                  <a:solidFill>
                    <a:schemeClr val="tx1"/>
                  </a:solidFill>
                  <a:latin typeface="+mn-lt"/>
                  <a:ea typeface="Century Gothic" charset="0"/>
                  <a:cs typeface="Century Gothic" charset="0"/>
                </a:defRPr>
              </a:lvl2pPr>
              <a:lvl3pPr marL="548640" indent="-182880" algn="l" defTabSz="4572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itchFamily="34" charset="0"/>
                <a:buChar char="•"/>
                <a:tabLst>
                  <a:tab pos="228600" algn="l"/>
                  <a:tab pos="457200" algn="l"/>
                  <a:tab pos="685800" algn="l"/>
                  <a:tab pos="914400" algn="l"/>
                  <a:tab pos="1143000" algn="l"/>
                  <a:tab pos="1371600" algn="l"/>
                  <a:tab pos="1600200" algn="l"/>
                  <a:tab pos="1828800" algn="l"/>
                </a:tabLst>
                <a:defRPr sz="1600" kern="1200" spc="-50" baseline="0">
                  <a:solidFill>
                    <a:schemeClr val="tx1"/>
                  </a:solidFill>
                  <a:latin typeface="+mn-lt"/>
                  <a:ea typeface="Century Gothic" charset="0"/>
                  <a:cs typeface="Century Gothic" charset="0"/>
                </a:defRPr>
              </a:lvl3pPr>
              <a:lvl4pPr marL="731520" indent="-182880" algn="l" defTabSz="4572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itchFamily="34" charset="0"/>
                <a:buChar char="•"/>
                <a:tabLst>
                  <a:tab pos="228600" algn="l"/>
                  <a:tab pos="457200" algn="l"/>
                  <a:tab pos="685800" algn="l"/>
                  <a:tab pos="914400" algn="l"/>
                  <a:tab pos="1143000" algn="l"/>
                  <a:tab pos="1371600" algn="l"/>
                  <a:tab pos="1600200" algn="l"/>
                  <a:tab pos="1828800" algn="l"/>
                </a:tabLst>
                <a:defRPr sz="1400" kern="1200" spc="-50" baseline="0">
                  <a:solidFill>
                    <a:schemeClr val="tx1"/>
                  </a:solidFill>
                  <a:latin typeface="+mn-lt"/>
                  <a:ea typeface="Century Gothic" charset="0"/>
                  <a:cs typeface="Century Gothic" charset="0"/>
                </a:defRPr>
              </a:lvl4pPr>
              <a:lvl5pPr marL="914400" indent="-182880" algn="l" defTabSz="4572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itchFamily="34" charset="0"/>
                <a:buChar char="•"/>
                <a:tabLst>
                  <a:tab pos="228600" algn="l"/>
                  <a:tab pos="457200" algn="l"/>
                  <a:tab pos="685800" algn="l"/>
                  <a:tab pos="914400" algn="l"/>
                  <a:tab pos="1143000" algn="l"/>
                  <a:tab pos="1371600" algn="l"/>
                  <a:tab pos="1600200" algn="l"/>
                  <a:tab pos="1828800" algn="l"/>
                </a:tabLst>
                <a:defRPr sz="1200" kern="1200" spc="-50" baseline="0">
                  <a:solidFill>
                    <a:schemeClr val="tx1"/>
                  </a:solidFill>
                  <a:latin typeface="+mn-lt"/>
                  <a:ea typeface="Century Gothic" charset="0"/>
                  <a:cs typeface="Century Gothic" charset="0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45733" indent="-145733" fontAlgn="auto">
                <a:spcAft>
                  <a:spcPts val="0"/>
                </a:spcAft>
                <a:buClr>
                  <a:srgbClr val="0092D2"/>
                </a:buClr>
                <a:buFont typeface="Arial" charset="0"/>
                <a:buChar char="•"/>
              </a:pPr>
              <a:r>
                <a:rPr lang="en-US" sz="1200" dirty="0" smtClean="0">
                  <a:solidFill>
                    <a:srgbClr val="000000"/>
                  </a:solidFill>
                  <a:latin typeface="Century Gothic" charset="0"/>
                </a:rPr>
                <a:t>OneM2M LwM2M</a:t>
              </a:r>
              <a:endParaRPr lang="en-US" sz="1200" dirty="0">
                <a:solidFill>
                  <a:srgbClr val="000000"/>
                </a:solidFill>
                <a:latin typeface="Century Gothic" charset="0"/>
              </a:endParaRPr>
            </a:p>
          </p:txBody>
        </p:sp>
        <p:sp>
          <p:nvSpPr>
            <p:cNvPr id="37" name="Content Placeholder 7"/>
            <p:cNvSpPr txBox="1">
              <a:spLocks/>
            </p:cNvSpPr>
            <p:nvPr/>
          </p:nvSpPr>
          <p:spPr>
            <a:xfrm>
              <a:off x="4535054" y="4936587"/>
              <a:ext cx="3028676" cy="292608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182880" indent="-182880" algn="l" defTabSz="457200" rtl="0" eaLnBrk="1" latinLnBrk="0" hangingPunct="1">
                <a:lnSpc>
                  <a:spcPct val="110000"/>
                </a:lnSpc>
                <a:spcBef>
                  <a:spcPts val="1200"/>
                </a:spcBef>
                <a:buFont typeface="Arial" pitchFamily="34" charset="0"/>
                <a:buNone/>
                <a:tabLst>
                  <a:tab pos="228600" algn="l"/>
                  <a:tab pos="457200" algn="l"/>
                  <a:tab pos="685800" algn="l"/>
                  <a:tab pos="914400" algn="l"/>
                  <a:tab pos="1143000" algn="l"/>
                  <a:tab pos="1371600" algn="l"/>
                  <a:tab pos="1600200" algn="l"/>
                  <a:tab pos="1828800" algn="l"/>
                </a:tabLst>
                <a:defRPr sz="1800" kern="1200" spc="-50" baseline="0">
                  <a:solidFill>
                    <a:schemeClr val="tx1"/>
                  </a:solidFill>
                  <a:latin typeface="+mn-lt"/>
                  <a:ea typeface="Century Gothic" charset="0"/>
                  <a:cs typeface="Century Gothic" charset="0"/>
                </a:defRPr>
              </a:lvl1pPr>
              <a:lvl2pPr marL="365760" indent="-182880" algn="l" defTabSz="4572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itchFamily="34" charset="0"/>
                <a:buChar char="•"/>
                <a:tabLst>
                  <a:tab pos="228600" algn="l"/>
                  <a:tab pos="457200" algn="l"/>
                  <a:tab pos="685800" algn="l"/>
                  <a:tab pos="914400" algn="l"/>
                  <a:tab pos="1143000" algn="l"/>
                  <a:tab pos="1371600" algn="l"/>
                  <a:tab pos="1600200" algn="l"/>
                  <a:tab pos="1828800" algn="l"/>
                </a:tabLst>
                <a:defRPr sz="1800" kern="1200" spc="-50" baseline="0">
                  <a:solidFill>
                    <a:schemeClr val="tx1"/>
                  </a:solidFill>
                  <a:latin typeface="+mn-lt"/>
                  <a:ea typeface="Century Gothic" charset="0"/>
                  <a:cs typeface="Century Gothic" charset="0"/>
                </a:defRPr>
              </a:lvl2pPr>
              <a:lvl3pPr marL="548640" indent="-182880" algn="l" defTabSz="4572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itchFamily="34" charset="0"/>
                <a:buChar char="•"/>
                <a:tabLst>
                  <a:tab pos="228600" algn="l"/>
                  <a:tab pos="457200" algn="l"/>
                  <a:tab pos="685800" algn="l"/>
                  <a:tab pos="914400" algn="l"/>
                  <a:tab pos="1143000" algn="l"/>
                  <a:tab pos="1371600" algn="l"/>
                  <a:tab pos="1600200" algn="l"/>
                  <a:tab pos="1828800" algn="l"/>
                </a:tabLst>
                <a:defRPr sz="1600" kern="1200" spc="-50" baseline="0">
                  <a:solidFill>
                    <a:schemeClr val="tx1"/>
                  </a:solidFill>
                  <a:latin typeface="+mn-lt"/>
                  <a:ea typeface="Century Gothic" charset="0"/>
                  <a:cs typeface="Century Gothic" charset="0"/>
                </a:defRPr>
              </a:lvl3pPr>
              <a:lvl4pPr marL="731520" indent="-182880" algn="l" defTabSz="4572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itchFamily="34" charset="0"/>
                <a:buChar char="•"/>
                <a:tabLst>
                  <a:tab pos="228600" algn="l"/>
                  <a:tab pos="457200" algn="l"/>
                  <a:tab pos="685800" algn="l"/>
                  <a:tab pos="914400" algn="l"/>
                  <a:tab pos="1143000" algn="l"/>
                  <a:tab pos="1371600" algn="l"/>
                  <a:tab pos="1600200" algn="l"/>
                  <a:tab pos="1828800" algn="l"/>
                </a:tabLst>
                <a:defRPr sz="1400" kern="1200" spc="-50" baseline="0">
                  <a:solidFill>
                    <a:schemeClr val="tx1"/>
                  </a:solidFill>
                  <a:latin typeface="+mn-lt"/>
                  <a:ea typeface="Century Gothic" charset="0"/>
                  <a:cs typeface="Century Gothic" charset="0"/>
                </a:defRPr>
              </a:lvl4pPr>
              <a:lvl5pPr marL="914400" indent="-182880" algn="l" defTabSz="4572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itchFamily="34" charset="0"/>
                <a:buChar char="•"/>
                <a:tabLst>
                  <a:tab pos="228600" algn="l"/>
                  <a:tab pos="457200" algn="l"/>
                  <a:tab pos="685800" algn="l"/>
                  <a:tab pos="914400" algn="l"/>
                  <a:tab pos="1143000" algn="l"/>
                  <a:tab pos="1371600" algn="l"/>
                  <a:tab pos="1600200" algn="l"/>
                  <a:tab pos="1828800" algn="l"/>
                </a:tabLst>
                <a:defRPr sz="1200" kern="1200" spc="-50" baseline="0">
                  <a:solidFill>
                    <a:schemeClr val="tx1"/>
                  </a:solidFill>
                  <a:latin typeface="+mn-lt"/>
                  <a:ea typeface="Century Gothic" charset="0"/>
                  <a:cs typeface="Century Gothic" charset="0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45733" indent="-145733" fontAlgn="auto">
                <a:spcAft>
                  <a:spcPts val="0"/>
                </a:spcAft>
                <a:buClr>
                  <a:srgbClr val="0092D2"/>
                </a:buClr>
                <a:buFont typeface="Arial" charset="0"/>
                <a:buChar char="•"/>
              </a:pPr>
              <a:r>
                <a:rPr lang="en-US" sz="1200" dirty="0" smtClean="0">
                  <a:solidFill>
                    <a:srgbClr val="000000"/>
                  </a:solidFill>
                  <a:latin typeface="Century Gothic" charset="0"/>
                </a:rPr>
                <a:t>SIM Mgmt. &amp; </a:t>
              </a:r>
              <a:r>
                <a:rPr lang="en-US" sz="1200" dirty="0">
                  <a:solidFill>
                    <a:srgbClr val="000000"/>
                  </a:solidFill>
                  <a:latin typeface="Century Gothic" charset="0"/>
                </a:rPr>
                <a:t>Crypto Engine</a:t>
              </a:r>
            </a:p>
          </p:txBody>
        </p:sp>
      </p:grpSp>
      <p:pic>
        <p:nvPicPr>
          <p:cNvPr id="38" name="Picture 3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800" y="2724150"/>
            <a:ext cx="1103574" cy="778020"/>
          </a:xfrm>
          <a:prstGeom prst="rect">
            <a:avLst/>
          </a:prstGeom>
        </p:spPr>
      </p:pic>
      <p:pic>
        <p:nvPicPr>
          <p:cNvPr id="39" name="Content Placeholder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3867150"/>
            <a:ext cx="1265919" cy="860824"/>
          </a:xfrm>
          <a:prstGeom prst="rect">
            <a:avLst/>
          </a:prstGeom>
        </p:spPr>
      </p:pic>
      <p:pic>
        <p:nvPicPr>
          <p:cNvPr id="40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0259" y="2876550"/>
            <a:ext cx="2132941" cy="1029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94437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branded_PPT_Template_9-9-201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Custom 1">
      <a:dk1>
        <a:srgbClr val="000000"/>
      </a:dk1>
      <a:lt1>
        <a:srgbClr val="FFFFFF"/>
      </a:lt1>
      <a:dk2>
        <a:srgbClr val="4E4F57"/>
      </a:dk2>
      <a:lt2>
        <a:srgbClr val="FFF124"/>
      </a:lt2>
      <a:accent1>
        <a:srgbClr val="39393F"/>
      </a:accent1>
      <a:accent2>
        <a:srgbClr val="FFFFFF"/>
      </a:accent2>
      <a:accent3>
        <a:srgbClr val="FFF88F"/>
      </a:accent3>
      <a:accent4>
        <a:srgbClr val="0092D2"/>
      </a:accent4>
      <a:accent5>
        <a:srgbClr val="FFF124"/>
      </a:accent5>
      <a:accent6>
        <a:srgbClr val="29292E"/>
      </a:accent6>
      <a:hlink>
        <a:srgbClr val="0092D2"/>
      </a:hlink>
      <a:folHlink>
        <a:srgbClr val="C2BCB7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1400" dirty="0" err="1" smtClean="0">
            <a:latin typeface="+mn-lt"/>
            <a:ea typeface="Century Gothic" charset="0"/>
            <a:cs typeface="Century Gothic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2" id="{F55DA7D7-94B3-1A42-8D98-668D5D35C5DD}" vid="{194FC59A-4303-C341-8B97-73D481F8781D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1E27B5F8EBD674B8D6B3209FA5916DB" ma:contentTypeVersion="0" ma:contentTypeDescription="Create a new document." ma:contentTypeScope="" ma:versionID="f980ccae514f1092b4754530c6eacd5c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206932C-D6AA-4CB0-93D6-7016C9D40B62}">
  <ds:schemaRefs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AB7F2EA7-386D-4E69-A04D-07592EF6068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CE622983-0DA9-4456-8C19-C32BF6FD570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54065</TotalTime>
  <Words>281</Words>
  <Application>Microsoft Office PowerPoint</Application>
  <PresentationFormat>On-screen Show (16:9)</PresentationFormat>
  <Paragraphs>65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MS PGothic</vt:lpstr>
      <vt:lpstr>Arial</vt:lpstr>
      <vt:lpstr>Arial Black</vt:lpstr>
      <vt:lpstr>Calibri</vt:lpstr>
      <vt:lpstr>Century Gothic</vt:lpstr>
      <vt:lpstr>Rebranded_PPT_Template_9-9-2014</vt:lpstr>
      <vt:lpstr>2_Office Theme</vt:lpstr>
      <vt:lpstr>Device Certification for the Americas MWC Americas Sept 14th, 2018</vt:lpstr>
      <vt:lpstr>MultiTech Industrial IoT Assets</vt:lpstr>
      <vt:lpstr>PowerPoint Presentation</vt:lpstr>
      <vt:lpstr>PowerPoint Presentation</vt:lpstr>
      <vt:lpstr>Deploy &amp; Scale in Confidence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CoreMultiTech</dc:title>
  <dc:creator>Jerry Berglund</dc:creator>
  <cp:lastModifiedBy>Daniel Quant</cp:lastModifiedBy>
  <cp:revision>1298</cp:revision>
  <cp:lastPrinted>2017-11-02T14:13:18Z</cp:lastPrinted>
  <dcterms:created xsi:type="dcterms:W3CDTF">2014-09-16T14:33:45Z</dcterms:created>
  <dcterms:modified xsi:type="dcterms:W3CDTF">2018-09-14T15:10:27Z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0x010100D1E27B5F8EBD674B8D6B3209FA5916DB</vt:lpwstr>
  </property>
</Properties>
</file>