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  <p:sldMasterId id="2147483733" r:id="rId2"/>
    <p:sldMasterId id="2147483750" r:id="rId3"/>
    <p:sldMasterId id="2147483758" r:id="rId4"/>
    <p:sldMasterId id="2147483767" r:id="rId5"/>
  </p:sldMasterIdLst>
  <p:notesMasterIdLst>
    <p:notesMasterId r:id="rId10"/>
  </p:notesMasterIdLst>
  <p:handoutMasterIdLst>
    <p:handoutMasterId r:id="rId11"/>
  </p:handoutMasterIdLst>
  <p:sldIdLst>
    <p:sldId id="1966" r:id="rId6"/>
    <p:sldId id="2179" r:id="rId7"/>
    <p:sldId id="2180" r:id="rId8"/>
    <p:sldId id="2012" r:id="rId9"/>
  </p:sldIdLst>
  <p:sldSz cx="12192000" cy="6858000"/>
  <p:notesSz cx="6858000" cy="9144000"/>
  <p:defaultTextStyle>
    <a:defPPr>
      <a:defRPr lang="en-US"/>
    </a:defPPr>
    <a:lvl1pPr marL="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2457" userDrawn="1">
          <p15:clr>
            <a:srgbClr val="A4A3A4"/>
          </p15:clr>
        </p15:guide>
        <p15:guide id="3" orient="horz" pos="867" userDrawn="1">
          <p15:clr>
            <a:srgbClr val="A4A3A4"/>
          </p15:clr>
        </p15:guide>
        <p15:guide id="4" pos="19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42"/>
    <a:srgbClr val="990099"/>
    <a:srgbClr val="FFB7FF"/>
    <a:srgbClr val="980097"/>
    <a:srgbClr val="FF28FE"/>
    <a:srgbClr val="CC00CC"/>
    <a:srgbClr val="E8B9E3"/>
    <a:srgbClr val="FFFEB1"/>
    <a:srgbClr val="B2FDDF"/>
    <a:srgbClr val="FED8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6" autoAdjust="0"/>
    <p:restoredTop sz="94343" autoAdjust="0"/>
  </p:normalViewPr>
  <p:slideViewPr>
    <p:cSldViewPr snapToGrid="0" snapToObjects="1">
      <p:cViewPr varScale="1">
        <p:scale>
          <a:sx n="127" d="100"/>
          <a:sy n="127" d="100"/>
        </p:scale>
        <p:origin x="138" y="246"/>
      </p:cViewPr>
      <p:guideLst>
        <p:guide orient="horz" pos="981"/>
        <p:guide pos="2457"/>
        <p:guide orient="horz" pos="867"/>
        <p:guide pos="1958"/>
      </p:guideLst>
    </p:cSldViewPr>
  </p:slideViewPr>
  <p:outlineViewPr>
    <p:cViewPr>
      <p:scale>
        <a:sx n="33" d="100"/>
        <a:sy n="33" d="100"/>
      </p:scale>
      <p:origin x="0" y="-2576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47" d="100"/>
          <a:sy n="47" d="100"/>
        </p:scale>
        <p:origin x="273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6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658A7-05CF-5E40-B18D-F7C42D11219D}" type="datetimeFigureOut">
              <a:rPr lang="en-US" smtClean="0"/>
              <a:t>9/13/2018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FA32B-0DCD-B448-8B17-A03B8E6372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59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28C69-EAC9-CF40-83A4-61714555DCD4}" type="datetimeFigureOut">
              <a:rPr lang="en-US" smtClean="0"/>
              <a:t>9/13/2018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C3898-AFF7-6245-8B5C-06211330E4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40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1496ED-DAD3-49D8-A5B8-65855099C004}" type="slidenum">
              <a:rPr lang="es-ES" altLang="es-ES" smtClean="0"/>
              <a:pPr>
                <a:defRPr/>
              </a:pPr>
              <a:t>1</a:t>
            </a:fld>
            <a:endParaRPr lang="es-ES" alt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125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C3898-AFF7-6245-8B5C-06211330E4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03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1">
    <p:bg>
      <p:bgPr>
        <a:solidFill>
          <a:srgbClr val="0031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370" y="648137"/>
            <a:ext cx="1889521" cy="51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431368" y="1707054"/>
            <a:ext cx="6894223" cy="29645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l">
              <a:lnSpc>
                <a:spcPts val="6920"/>
              </a:lnSpc>
              <a:spcBef>
                <a:spcPts val="1200"/>
              </a:spcBef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6000" b="0" i="0" kern="1200" spc="-10" baseline="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  <p:sp>
        <p:nvSpPr>
          <p:cNvPr id="10" name="2 Marcador de contenido"/>
          <p:cNvSpPr>
            <a:spLocks noGrp="1"/>
          </p:cNvSpPr>
          <p:nvPr>
            <p:ph sz="half" idx="13" hasCustomPrompt="1"/>
          </p:nvPr>
        </p:nvSpPr>
        <p:spPr>
          <a:xfrm>
            <a:off x="431369" y="5199806"/>
            <a:ext cx="7510849" cy="602916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l"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1800" b="0" i="0" kern="1200" spc="-10" baseline="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master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</a:t>
            </a:r>
            <a:endParaRPr lang="es-E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1" hasCustomPrompt="1"/>
          </p:nvPr>
        </p:nvSpPr>
        <p:spPr>
          <a:xfrm>
            <a:off x="431371" y="1563546"/>
            <a:ext cx="2661453" cy="4312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master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</a:t>
            </a:r>
            <a:endParaRPr lang="es-ES" dirty="0"/>
          </a:p>
        </p:txBody>
      </p:sp>
      <p:sp>
        <p:nvSpPr>
          <p:cNvPr id="7" name="1 Título"/>
          <p:cNvSpPr>
            <a:spLocks noGrp="1"/>
          </p:cNvSpPr>
          <p:nvPr>
            <p:ph type="title" hasCustomPrompt="1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bg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/>
          </p:cNvSpPr>
          <p:nvPr userDrawn="1"/>
        </p:nvSpPr>
        <p:spPr bwMode="auto">
          <a:xfrm>
            <a:off x="11442723" y="6453336"/>
            <a:ext cx="28052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fld id="{4C133B8C-2B4F-45CB-BBA4-156FF8F44E6A}" type="slidenum">
              <a:rPr lang="es-ES_tradnl" altLang="es-ES" sz="1100" smtClean="0">
                <a:solidFill>
                  <a:srgbClr val="003042"/>
                </a:solidFill>
                <a:latin typeface="Arial" charset="0"/>
                <a:ea typeface="Arial" charset="0"/>
                <a:cs typeface="Arial" charset="0"/>
                <a:sym typeface="Arial" pitchFamily="34" charset="0"/>
              </a:rPr>
              <a:pPr eaLnBrk="1" hangingPunct="1">
                <a:defRPr/>
              </a:pPr>
              <a:t>‹Nº›</a:t>
            </a:fld>
            <a:endParaRPr lang="es-ES_tradnl" altLang="es-ES" sz="1100" dirty="0">
              <a:solidFill>
                <a:srgbClr val="003042"/>
              </a:solidFill>
              <a:latin typeface="Arial" charset="0"/>
              <a:ea typeface="Arial" charset="0"/>
              <a:cs typeface="Arial" charset="0"/>
              <a:sym typeface="Arial" pitchFamily="34" charset="0"/>
            </a:endParaRPr>
          </a:p>
        </p:txBody>
      </p:sp>
      <p:sp>
        <p:nvSpPr>
          <p:cNvPr id="12" name="2 Marcador de contenido"/>
          <p:cNvSpPr>
            <a:spLocks noGrp="1"/>
          </p:cNvSpPr>
          <p:nvPr>
            <p:ph sz="half" idx="11" hasCustomPrompt="1"/>
          </p:nvPr>
        </p:nvSpPr>
        <p:spPr>
          <a:xfrm>
            <a:off x="431371" y="1563546"/>
            <a:ext cx="2661453" cy="4312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master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</a:t>
            </a:r>
            <a:endParaRPr lang="es-ES" dirty="0"/>
          </a:p>
        </p:txBody>
      </p:sp>
      <p:sp>
        <p:nvSpPr>
          <p:cNvPr id="13" name="1 Título"/>
          <p:cNvSpPr>
            <a:spLocks noGrp="1"/>
          </p:cNvSpPr>
          <p:nvPr>
            <p:ph type="title" hasCustomPrompt="1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tx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66"/>
          <a:stretch/>
        </p:blipFill>
        <p:spPr>
          <a:xfrm>
            <a:off x="418307" y="6205161"/>
            <a:ext cx="1336860" cy="409028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par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400500" y="1525379"/>
            <a:ext cx="11299075" cy="295380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6000" b="0" i="0" kern="1200" spc="-100" baseline="0" dirty="0" smtClean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  <p:sp>
        <p:nvSpPr>
          <p:cNvPr id="3" name="Rectangle 3"/>
          <p:cNvSpPr>
            <a:spLocks/>
          </p:cNvSpPr>
          <p:nvPr userDrawn="1"/>
        </p:nvSpPr>
        <p:spPr bwMode="auto">
          <a:xfrm>
            <a:off x="11442723" y="6453336"/>
            <a:ext cx="28052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fld id="{4C133B8C-2B4F-45CB-BBA4-156FF8F44E6A}" type="slidenum">
              <a:rPr lang="es-ES_tradnl" altLang="es-ES" sz="1100" smtClean="0">
                <a:solidFill>
                  <a:srgbClr val="003042"/>
                </a:solidFill>
                <a:latin typeface="Arial" charset="0"/>
                <a:ea typeface="Arial" charset="0"/>
                <a:cs typeface="Arial" charset="0"/>
                <a:sym typeface="Arial" pitchFamily="34" charset="0"/>
              </a:rPr>
              <a:pPr eaLnBrk="1" hangingPunct="1">
                <a:defRPr/>
              </a:pPr>
              <a:t>‹Nº›</a:t>
            </a:fld>
            <a:endParaRPr lang="es-ES_tradnl" altLang="es-ES" sz="1100" dirty="0">
              <a:solidFill>
                <a:srgbClr val="003042"/>
              </a:solidFill>
              <a:latin typeface="Arial" charset="0"/>
              <a:ea typeface="Arial" charset="0"/>
              <a:cs typeface="Arial" charset="0"/>
              <a:sym typeface="Arial" pitchFamily="34" charset="0"/>
            </a:endParaRPr>
          </a:p>
        </p:txBody>
      </p:sp>
      <p:sp>
        <p:nvSpPr>
          <p:cNvPr id="6" name="Rectángulo 5"/>
          <p:cNvSpPr/>
          <p:nvPr userDrawn="1"/>
        </p:nvSpPr>
        <p:spPr>
          <a:xfrm>
            <a:off x="5113569" y="4432340"/>
            <a:ext cx="1934678" cy="1535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srgbClr val="FFFFFF"/>
              </a:solidFill>
              <a:latin typeface="Arial" charset="0"/>
            </a:endParaRPr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par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400500" y="1525379"/>
            <a:ext cx="11299075" cy="295380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6000" b="0" i="0" kern="1200" spc="-100" baseline="0" dirty="0" smtClean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  <p:sp>
        <p:nvSpPr>
          <p:cNvPr id="3" name="Rectangle 3"/>
          <p:cNvSpPr>
            <a:spLocks/>
          </p:cNvSpPr>
          <p:nvPr userDrawn="1"/>
        </p:nvSpPr>
        <p:spPr bwMode="auto">
          <a:xfrm>
            <a:off x="11442723" y="6453336"/>
            <a:ext cx="28052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fld id="{4C133B8C-2B4F-45CB-BBA4-156FF8F44E6A}" type="slidenum">
              <a:rPr lang="es-ES_tradnl" altLang="es-ES" sz="1100" smtClean="0">
                <a:solidFill>
                  <a:srgbClr val="003042"/>
                </a:solidFill>
                <a:latin typeface="Arial" charset="0"/>
                <a:ea typeface="Arial" charset="0"/>
                <a:cs typeface="Arial" charset="0"/>
                <a:sym typeface="Arial" pitchFamily="34" charset="0"/>
              </a:rPr>
              <a:pPr eaLnBrk="1" hangingPunct="1">
                <a:defRPr/>
              </a:pPr>
              <a:t>‹Nº›</a:t>
            </a:fld>
            <a:endParaRPr lang="es-ES_tradnl" altLang="es-ES" sz="1100" dirty="0">
              <a:solidFill>
                <a:srgbClr val="003042"/>
              </a:solidFill>
              <a:latin typeface="Arial" charset="0"/>
              <a:ea typeface="Arial" charset="0"/>
              <a:cs typeface="Arial" charset="0"/>
              <a:sym typeface="Arial" pitchFamily="34" charset="0"/>
            </a:endParaRPr>
          </a:p>
        </p:txBody>
      </p:sp>
      <p:sp>
        <p:nvSpPr>
          <p:cNvPr id="6" name="Rectángulo 5"/>
          <p:cNvSpPr/>
          <p:nvPr userDrawn="1"/>
        </p:nvSpPr>
        <p:spPr>
          <a:xfrm>
            <a:off x="5113569" y="4432340"/>
            <a:ext cx="1934678" cy="1535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srgbClr val="FFFFFF"/>
              </a:solidFill>
              <a:latin typeface="Arial" charset="0"/>
            </a:endParaRP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431371" y="1952099"/>
            <a:ext cx="11299075" cy="295380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6000" b="0" i="0" kern="1200" spc="-100" baseline="0" dirty="0" smtClean="0">
                <a:solidFill>
                  <a:schemeClr val="bg1"/>
                </a:solidFill>
                <a:latin typeface="Arial Normal" charset="0"/>
                <a:ea typeface="MS PGothic" pitchFamily="34" charset="-128"/>
                <a:cs typeface="Arial Norm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eri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 hasCustomPrompt="1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28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alt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1" hasCustomPrompt="1"/>
          </p:nvPr>
        </p:nvSpPr>
        <p:spPr>
          <a:xfrm>
            <a:off x="1064834" y="1750900"/>
            <a:ext cx="9793666" cy="3394472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buSzPct val="130000"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text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ES" alt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1"/>
          </p:nvPr>
        </p:nvSpPr>
        <p:spPr>
          <a:xfrm>
            <a:off x="1064834" y="1750900"/>
            <a:ext cx="9793666" cy="3394472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buSzPct val="130000"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sz="half" idx="11"/>
          </p:nvPr>
        </p:nvSpPr>
        <p:spPr>
          <a:xfrm>
            <a:off x="431371" y="1563546"/>
            <a:ext cx="2661453" cy="4312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ES" altLang="es-ES" dirty="0"/>
              <a:t>Haga clic para modificar el estilo de título del patrón</a:t>
            </a: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/>
          </p:cNvSpPr>
          <p:nvPr userDrawn="1"/>
        </p:nvSpPr>
        <p:spPr bwMode="auto">
          <a:xfrm>
            <a:off x="11442723" y="6453336"/>
            <a:ext cx="28052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fld id="{4C133B8C-2B4F-45CB-BBA4-156FF8F44E6A}" type="slidenum">
              <a:rPr lang="es-ES_tradnl" altLang="es-ES" sz="1100" smtClean="0">
                <a:solidFill>
                  <a:srgbClr val="003245"/>
                </a:solidFill>
                <a:latin typeface="Arial" charset="0"/>
                <a:ea typeface="Arial" charset="0"/>
                <a:cs typeface="Arial" charset="0"/>
                <a:sym typeface="Arial" pitchFamily="34" charset="0"/>
              </a:rPr>
              <a:pPr eaLnBrk="1" hangingPunct="1">
                <a:defRPr/>
              </a:pPr>
              <a:t>‹Nº›</a:t>
            </a:fld>
            <a:endParaRPr lang="es-ES_tradnl" altLang="es-ES" sz="1100" dirty="0">
              <a:solidFill>
                <a:srgbClr val="003245"/>
              </a:solidFill>
              <a:latin typeface="Arial" charset="0"/>
              <a:ea typeface="Arial" charset="0"/>
              <a:cs typeface="Arial" charset="0"/>
              <a:sym typeface="Arial" pitchFamily="34" charset="0"/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sz="half" idx="11"/>
          </p:nvPr>
        </p:nvSpPr>
        <p:spPr>
          <a:xfrm>
            <a:off x="431371" y="1563546"/>
            <a:ext cx="11455829" cy="4312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ES" altLang="es-ES" dirty="0"/>
              <a:t>Haga clic para modificar el estilo de título del patrón</a:t>
            </a: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66"/>
          <a:stretch/>
        </p:blipFill>
        <p:spPr>
          <a:xfrm>
            <a:off x="418307" y="6205161"/>
            <a:ext cx="1336860" cy="409028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431371" y="1952099"/>
            <a:ext cx="11299075" cy="295380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6000" b="0" i="0" kern="1200" spc="-100" baseline="0" dirty="0" smtClean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dor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446462" y="1144379"/>
            <a:ext cx="11299075" cy="295380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6000" b="0" i="0" kern="1200" spc="-100" baseline="0" dirty="0" smtClean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  <p:sp>
        <p:nvSpPr>
          <p:cNvPr id="3" name="Rectángulo 2"/>
          <p:cNvSpPr/>
          <p:nvPr userDrawn="1"/>
        </p:nvSpPr>
        <p:spPr>
          <a:xfrm>
            <a:off x="0" y="3849188"/>
            <a:ext cx="12192000" cy="30088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Rectángulo 3"/>
          <p:cNvSpPr/>
          <p:nvPr userDrawn="1"/>
        </p:nvSpPr>
        <p:spPr>
          <a:xfrm>
            <a:off x="5128661" y="3696789"/>
            <a:ext cx="1934678" cy="1535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6041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parador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431371" y="1952099"/>
            <a:ext cx="11299075" cy="295380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6000" b="0" i="0" kern="1200" spc="-100" baseline="0" dirty="0" smtClean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  <a:sym typeface="Gill Sans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>
              <a:buClr>
                <a:schemeClr val="bg1"/>
              </a:buClr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>
              <a:buClr>
                <a:schemeClr val="tx2"/>
              </a:buClr>
              <a:defRPr sz="2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ior -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 -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3849188"/>
            <a:ext cx="12192000" cy="30088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FFFFFF"/>
              </a:solidFill>
            </a:endParaRPr>
          </a:p>
        </p:txBody>
      </p:sp>
      <p:sp>
        <p:nvSpPr>
          <p:cNvPr id="3" name="Rectángulo 2"/>
          <p:cNvSpPr/>
          <p:nvPr userDrawn="1"/>
        </p:nvSpPr>
        <p:spPr>
          <a:xfrm>
            <a:off x="5128661" y="3696789"/>
            <a:ext cx="1934678" cy="1535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FFFFFF"/>
              </a:solidFill>
            </a:endParaRPr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 - Niveles Cuadro d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31371" y="75449"/>
            <a:ext cx="11329259" cy="648072"/>
          </a:xfrm>
          <a:prstGeom prst="rect">
            <a:avLst/>
          </a:prstGeom>
          <a:ln>
            <a:noFill/>
          </a:ln>
        </p:spPr>
        <p:txBody>
          <a:bodyPr/>
          <a:lstStyle>
            <a:lvl1pPr algn="l">
              <a:defRPr sz="3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altLang="es-ES" dirty="0"/>
              <a:t>Haga clic para modificar el estilo de título del patrón</a:t>
            </a:r>
          </a:p>
        </p:txBody>
      </p:sp>
      <p:sp>
        <p:nvSpPr>
          <p:cNvPr id="5" name="2 Marcador de texto"/>
          <p:cNvSpPr>
            <a:spLocks noGrp="1"/>
          </p:cNvSpPr>
          <p:nvPr>
            <p:ph type="body" idx="10"/>
          </p:nvPr>
        </p:nvSpPr>
        <p:spPr>
          <a:xfrm>
            <a:off x="431371" y="786584"/>
            <a:ext cx="10047719" cy="639763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altLang="es-ES" noProof="0" dirty="0">
                <a:sym typeface="Gill Sans" charset="0"/>
              </a:rPr>
              <a:t>Haga clic para modificar el estilo de texto del patrón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half" idx="12"/>
          </p:nvPr>
        </p:nvSpPr>
        <p:spPr>
          <a:xfrm>
            <a:off x="596819" y="1524960"/>
            <a:ext cx="10842379" cy="4508284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bg1"/>
              </a:buClr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2667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1" hasCustomPrompt="1"/>
          </p:nvPr>
        </p:nvSpPr>
        <p:spPr>
          <a:xfrm>
            <a:off x="431371" y="1563546"/>
            <a:ext cx="2661453" cy="4312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master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</a:t>
            </a:r>
            <a:endParaRPr lang="es-ES" dirty="0"/>
          </a:p>
        </p:txBody>
      </p:sp>
      <p:sp>
        <p:nvSpPr>
          <p:cNvPr id="6" name="1 Título"/>
          <p:cNvSpPr>
            <a:spLocks noGrp="1"/>
          </p:cNvSpPr>
          <p:nvPr>
            <p:ph type="title" hasCustomPrompt="1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bg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292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- Doble columna d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 hasCustomPrompt="1"/>
          </p:nvPr>
        </p:nvSpPr>
        <p:spPr>
          <a:xfrm>
            <a:off x="416109" y="154275"/>
            <a:ext cx="11199847" cy="648072"/>
          </a:xfrm>
          <a:prstGeom prst="rect">
            <a:avLst/>
          </a:prstGeom>
          <a:ln>
            <a:noFill/>
          </a:ln>
        </p:spPr>
        <p:txBody>
          <a:bodyPr/>
          <a:lstStyle>
            <a:lvl1pPr algn="l">
              <a:defRPr sz="3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altLang="es-ES" dirty="0"/>
          </a:p>
        </p:txBody>
      </p:sp>
      <p:sp>
        <p:nvSpPr>
          <p:cNvPr id="7" name="2 Marcador de texto"/>
          <p:cNvSpPr>
            <a:spLocks noGrp="1"/>
          </p:cNvSpPr>
          <p:nvPr>
            <p:ph type="body" idx="11" hasCustomPrompt="1"/>
          </p:nvPr>
        </p:nvSpPr>
        <p:spPr>
          <a:xfrm>
            <a:off x="431370" y="804139"/>
            <a:ext cx="10047719" cy="639763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altLang="es-ES" noProof="0" dirty="0">
              <a:sym typeface="Gill Sans" charset="0"/>
            </a:endParaRPr>
          </a:p>
        </p:txBody>
      </p:sp>
      <p:sp>
        <p:nvSpPr>
          <p:cNvPr id="9" name="2 Marcador de contenido"/>
          <p:cNvSpPr>
            <a:spLocks noGrp="1"/>
          </p:cNvSpPr>
          <p:nvPr>
            <p:ph sz="half" idx="12" hasCustomPrompt="1"/>
          </p:nvPr>
        </p:nvSpPr>
        <p:spPr>
          <a:xfrm>
            <a:off x="596819" y="1600203"/>
            <a:ext cx="5397581" cy="4525963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755" indent="0">
              <a:buClr>
                <a:schemeClr val="bg1"/>
              </a:buClr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2667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text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  <a:p>
            <a:pPr lvl="1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2nd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3rd </a:t>
            </a:r>
            <a:r>
              <a:rPr lang="es-ES" dirty="0" err="1"/>
              <a:t>level</a:t>
            </a:r>
            <a:r>
              <a:rPr lang="es-ES" dirty="0"/>
              <a:t> </a:t>
            </a:r>
          </a:p>
        </p:txBody>
      </p:sp>
      <p:sp>
        <p:nvSpPr>
          <p:cNvPr id="10" name="2 Marcador de contenido"/>
          <p:cNvSpPr>
            <a:spLocks noGrp="1"/>
          </p:cNvSpPr>
          <p:nvPr>
            <p:ph sz="half" idx="13" hasCustomPrompt="1"/>
          </p:nvPr>
        </p:nvSpPr>
        <p:spPr>
          <a:xfrm>
            <a:off x="6218375" y="1600203"/>
            <a:ext cx="5397581" cy="4525963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66773" indent="-457189">
              <a:buClr>
                <a:schemeClr val="bg1"/>
              </a:buClr>
              <a:buFont typeface="Courier New" panose="02070309020205020404" pitchFamily="49" charset="0"/>
              <a:buChar char="o"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676358" indent="-457189">
              <a:buClr>
                <a:schemeClr val="bg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755" indent="0">
              <a:buClr>
                <a:schemeClr val="bg1"/>
              </a:buClr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2667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text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  <a:p>
            <a:pPr lvl="1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2nd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3rd </a:t>
            </a:r>
            <a:r>
              <a:rPr lang="es-ES" dirty="0" err="1"/>
              <a:t>level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730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- Título más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 hasCustomPrompt="1"/>
          </p:nvPr>
        </p:nvSpPr>
        <p:spPr>
          <a:xfrm>
            <a:off x="431371" y="299038"/>
            <a:ext cx="11329259" cy="648072"/>
          </a:xfrm>
          <a:prstGeom prst="rect">
            <a:avLst/>
          </a:prstGeom>
          <a:ln>
            <a:noFill/>
          </a:ln>
        </p:spPr>
        <p:txBody>
          <a:bodyPr/>
          <a:lstStyle>
            <a:lvl1pPr algn="l">
              <a:defRPr sz="3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altLang="es-ES" dirty="0"/>
          </a:p>
        </p:txBody>
      </p:sp>
      <p:sp>
        <p:nvSpPr>
          <p:cNvPr id="7" name="2 Marcador de texto"/>
          <p:cNvSpPr>
            <a:spLocks noGrp="1"/>
          </p:cNvSpPr>
          <p:nvPr>
            <p:ph type="body" idx="10" hasCustomPrompt="1"/>
          </p:nvPr>
        </p:nvSpPr>
        <p:spPr>
          <a:xfrm>
            <a:off x="431371" y="964571"/>
            <a:ext cx="10047719" cy="639763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altLang="es-ES" noProof="0" dirty="0"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1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XTERNAL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739" y="2718374"/>
            <a:ext cx="3298523" cy="14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5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888" y="1409696"/>
            <a:ext cx="7760224" cy="403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09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 hasCustomPrompt="1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bg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sz="half" idx="11" hasCustomPrompt="1"/>
          </p:nvPr>
        </p:nvSpPr>
        <p:spPr>
          <a:xfrm>
            <a:off x="431371" y="1563546"/>
            <a:ext cx="2661453" cy="43125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  <a:lvl2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master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</a:t>
            </a:r>
            <a:endParaRPr lang="es-ES" dirty="0"/>
          </a:p>
        </p:txBody>
      </p:sp>
      <p:sp>
        <p:nvSpPr>
          <p:cNvPr id="6" name="1 Título"/>
          <p:cNvSpPr>
            <a:spLocks noGrp="1"/>
          </p:cNvSpPr>
          <p:nvPr>
            <p:ph type="title" hasCustomPrompt="1"/>
          </p:nvPr>
        </p:nvSpPr>
        <p:spPr>
          <a:xfrm>
            <a:off x="418307" y="303199"/>
            <a:ext cx="11468893" cy="83602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>
              <a:defRPr sz="3600" b="0" i="0" baseline="0">
                <a:solidFill>
                  <a:schemeClr val="bg1"/>
                </a:solidFill>
                <a:latin typeface="Arial Normal" charset="0"/>
                <a:ea typeface="Arial Normal" charset="0"/>
                <a:cs typeface="Arial Normal" charset="0"/>
              </a:defRPr>
            </a:lvl1pPr>
          </a:lstStyle>
          <a:p>
            <a:pPr lvl="0"/>
            <a:r>
              <a:rPr lang="es-ES" altLang="es-ES" dirty="0" err="1"/>
              <a:t>Click</a:t>
            </a:r>
            <a:r>
              <a:rPr lang="es-ES" altLang="es-ES" dirty="0"/>
              <a:t> to </a:t>
            </a:r>
            <a:r>
              <a:rPr lang="es-ES" altLang="es-ES" dirty="0" err="1"/>
              <a:t>edit</a:t>
            </a:r>
            <a:r>
              <a:rPr lang="es-ES" altLang="es-ES" dirty="0"/>
              <a:t> master </a:t>
            </a:r>
            <a:r>
              <a:rPr lang="es-ES" altLang="es-ES" dirty="0" err="1"/>
              <a:t>title</a:t>
            </a:r>
            <a:r>
              <a:rPr lang="es-ES" altLang="es-ES" dirty="0"/>
              <a:t> </a:t>
            </a:r>
            <a:r>
              <a:rPr lang="es-ES" altLang="es-ES" dirty="0" err="1"/>
              <a:t>style</a:t>
            </a:r>
            <a:endParaRPr lang="es-ES" dirty="0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1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 bwMode="auto">
          <a:xfrm>
            <a:off x="1274918" y="1537516"/>
            <a:ext cx="2462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_tradnl" sz="2400" dirty="0" err="1">
              <a:solidFill>
                <a:srgbClr val="FFFFFF"/>
              </a:solidFill>
              <a:latin typeface="Calibri" pitchFamily="34" charset="0"/>
              <a:ea typeface="ヒラギノ角ゴ ProN W3" charset="-128"/>
              <a:cs typeface="Calibri" pitchFamily="34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87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52" r:id="rId2"/>
    <p:sldLayoutId id="2147483776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1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>
            <a:spLocks/>
          </p:cNvSpPr>
          <p:nvPr userDrawn="1"/>
        </p:nvSpPr>
        <p:spPr bwMode="auto">
          <a:xfrm>
            <a:off x="11273358" y="6254050"/>
            <a:ext cx="330219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Gill Sans" charset="0"/>
              </a:defRPr>
            </a:lvl9pPr>
          </a:lstStyle>
          <a:p>
            <a:pPr algn="ctr" defTabSz="121917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B2A0B7D8-0C9F-4245-842A-095F96AC0375}" type="slidenum">
              <a:rPr lang="es-ES_tradnl" altLang="es-ES" sz="1467" smtClean="0">
                <a:solidFill>
                  <a:srgbClr val="FFFFFF"/>
                </a:solidFill>
                <a:ea typeface="MS PGothic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pPr algn="ctr" defTabSz="121917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_tradnl" altLang="es-ES" sz="1467" dirty="0">
              <a:solidFill>
                <a:srgbClr val="FFFFFF"/>
              </a:solidFill>
              <a:ea typeface="MS PGothic" panose="020B0600070205080204" pitchFamily="34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77"/>
          <a:stretch/>
        </p:blipFill>
        <p:spPr>
          <a:xfrm>
            <a:off x="191561" y="6005393"/>
            <a:ext cx="1800953" cy="57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63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5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1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650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1" r:id="rId2"/>
  </p:sldLayoutIdLst>
  <p:txStyles>
    <p:titleStyle>
      <a:lvl1pPr algn="ctr" defTabSz="609585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609585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219170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828754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2438339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990575" indent="-380990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523962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2133547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743131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1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 bwMode="auto">
          <a:xfrm>
            <a:off x="1274918" y="1537516"/>
            <a:ext cx="2462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_tradnl" sz="2400" dirty="0" err="1">
              <a:solidFill>
                <a:srgbClr val="FFFFFF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  <a:sym typeface="Gill Sans" charset="0"/>
            </a:endParaRPr>
          </a:p>
        </p:txBody>
      </p:sp>
      <p:sp>
        <p:nvSpPr>
          <p:cNvPr id="4" name="Rectangle 3"/>
          <p:cNvSpPr>
            <a:spLocks/>
          </p:cNvSpPr>
          <p:nvPr userDrawn="1"/>
        </p:nvSpPr>
        <p:spPr bwMode="auto">
          <a:xfrm>
            <a:off x="11442723" y="6453336"/>
            <a:ext cx="28052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fld id="{4C133B8C-2B4F-45CB-BBA4-156FF8F44E6A}" type="slidenum">
              <a:rPr lang="es-ES_tradnl" altLang="es-ES" sz="110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pitchFamily="34" charset="0"/>
              </a:rPr>
              <a:pPr eaLnBrk="1" hangingPunct="1">
                <a:defRPr/>
              </a:pPr>
              <a:t>‹Nº›</a:t>
            </a:fld>
            <a:endParaRPr lang="es-ES_tradnl" altLang="es-ES" sz="110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  <a:sym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77"/>
          <a:stretch/>
        </p:blipFill>
        <p:spPr>
          <a:xfrm>
            <a:off x="191561" y="6005393"/>
            <a:ext cx="1800953" cy="57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74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1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 bwMode="auto">
          <a:xfrm>
            <a:off x="1274918" y="1537516"/>
            <a:ext cx="2462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_tradnl" sz="2400" dirty="0" err="1">
              <a:solidFill>
                <a:srgbClr val="FFFFFF"/>
              </a:solidFill>
              <a:ea typeface="ヒラギノ角ゴ ProN W3" charset="-128"/>
              <a:cs typeface="Calibri" pitchFamily="34" charset="0"/>
              <a:sym typeface="Gill Sans" charset="0"/>
            </a:endParaRPr>
          </a:p>
        </p:txBody>
      </p:sp>
      <p:sp>
        <p:nvSpPr>
          <p:cNvPr id="4" name="Rectangle 3"/>
          <p:cNvSpPr>
            <a:spLocks/>
          </p:cNvSpPr>
          <p:nvPr userDrawn="1"/>
        </p:nvSpPr>
        <p:spPr bwMode="auto">
          <a:xfrm>
            <a:off x="11442723" y="6453336"/>
            <a:ext cx="28052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itchFamily="34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fld id="{4C133B8C-2B4F-45CB-BBA4-156FF8F44E6A}" type="slidenum">
              <a:rPr lang="es-ES_tradnl" altLang="es-ES" sz="110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pitchFamily="34" charset="0"/>
              </a:rPr>
              <a:pPr eaLnBrk="1" hangingPunct="1">
                <a:defRPr/>
              </a:pPr>
              <a:t>‹Nº›</a:t>
            </a:fld>
            <a:endParaRPr lang="es-ES_tradnl" altLang="es-ES" sz="1100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  <a:sym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77"/>
          <a:stretch/>
        </p:blipFill>
        <p:spPr>
          <a:xfrm>
            <a:off x="191561" y="6005393"/>
            <a:ext cx="1800953" cy="57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3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83621" y="4153989"/>
            <a:ext cx="1934678" cy="1535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arcador de contenido 1"/>
          <p:cNvSpPr>
            <a:spLocks noGrp="1"/>
          </p:cNvSpPr>
          <p:nvPr>
            <p:ph sz="half" idx="12"/>
          </p:nvPr>
        </p:nvSpPr>
        <p:spPr>
          <a:xfrm>
            <a:off x="431369" y="1854660"/>
            <a:ext cx="5924089" cy="2107300"/>
          </a:xfrm>
        </p:spPr>
        <p:txBody>
          <a:bodyPr/>
          <a:lstStyle/>
          <a:p>
            <a:pPr lvl="0"/>
            <a:r>
              <a:rPr lang="en-GB" altLang="es-ES" sz="4000" dirty="0"/>
              <a:t>Telefónica </a:t>
            </a:r>
            <a:r>
              <a:rPr lang="en-GB" altLang="es-ES" sz="4000" dirty="0" smtClean="0"/>
              <a:t>5G and </a:t>
            </a:r>
            <a:r>
              <a:rPr lang="en-GB" altLang="es-ES" sz="4000" dirty="0" err="1" smtClean="0"/>
              <a:t>IoT</a:t>
            </a:r>
            <a:r>
              <a:rPr lang="en-GB" altLang="es-ES" sz="4000" dirty="0" smtClean="0"/>
              <a:t> Device Certification</a:t>
            </a:r>
            <a:endParaRPr lang="en-GB" sz="4000" dirty="0"/>
          </a:p>
        </p:txBody>
      </p:sp>
      <p:sp>
        <p:nvSpPr>
          <p:cNvPr id="9" name="Marcador de contenido 3"/>
          <p:cNvSpPr>
            <a:spLocks noGrp="1"/>
          </p:cNvSpPr>
          <p:nvPr>
            <p:ph sz="half" idx="13"/>
          </p:nvPr>
        </p:nvSpPr>
        <p:spPr>
          <a:xfrm>
            <a:off x="407616" y="4512622"/>
            <a:ext cx="7510849" cy="796046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s-ES" dirty="0" smtClean="0"/>
              <a:t>MWC Americas</a:t>
            </a:r>
          </a:p>
          <a:p>
            <a:pPr eaLnBrk="1" hangingPunct="1">
              <a:defRPr/>
            </a:pPr>
            <a:r>
              <a:rPr lang="en-GB" altLang="es-ES" dirty="0" smtClean="0"/>
              <a:t>September </a:t>
            </a:r>
            <a:r>
              <a:rPr lang="en-GB" altLang="es-ES" dirty="0" smtClean="0"/>
              <a:t>2018</a:t>
            </a:r>
            <a:endParaRPr lang="en-GB" altLang="es-ES" dirty="0"/>
          </a:p>
        </p:txBody>
      </p:sp>
      <p:sp>
        <p:nvSpPr>
          <p:cNvPr id="10" name="Marcador de contenido 3"/>
          <p:cNvSpPr txBox="1">
            <a:spLocks/>
          </p:cNvSpPr>
          <p:nvPr/>
        </p:nvSpPr>
        <p:spPr>
          <a:xfrm>
            <a:off x="431368" y="6166532"/>
            <a:ext cx="3240979" cy="388671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defRPr lang="es-ES" altLang="es-ES" sz="1800" b="0" i="0" kern="1200" spc="-10" baseline="0" dirty="0" smtClean="0">
                <a:solidFill>
                  <a:schemeClr val="bg1"/>
                </a:solidFill>
                <a:latin typeface="Telefonica ExtraLight" charset="0"/>
                <a:ea typeface="Telefonica ExtraLight" charset="0"/>
                <a:cs typeface="Telefonica ExtraLight" charset="0"/>
                <a:sym typeface="Gill Sans" charset="0"/>
              </a:defRPr>
            </a:lvl1pPr>
            <a:lvl2pPr marL="1066773" indent="-45718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Courier New" panose="02070309020205020404" pitchFamily="49" charset="0"/>
              <a:buChar char="o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2pPr>
            <a:lvl3pPr marL="1676358" indent="-45718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itchFamily="34" charset="0"/>
              <a:buChar char="–"/>
              <a:defRPr lang="es-ES" altLang="es-ES" sz="1900" b="0" kern="1200" baseline="0" dirty="0" smtClean="0">
                <a:solidFill>
                  <a:schemeClr val="bg1"/>
                </a:solidFill>
                <a:latin typeface="Telefonica ExtraLight"/>
                <a:ea typeface="MS PGothic" pitchFamily="34" charset="-128"/>
                <a:cs typeface="Telefonica ExtraLight"/>
                <a:sym typeface="Gill Sans" charset="0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»"/>
              <a:defRPr sz="27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rgbClr val="FFFFFF"/>
              </a:buClr>
            </a:pPr>
            <a:r>
              <a:rPr lang="en-GB" altLang="es-ES" sz="1200" dirty="0" smtClean="0">
                <a:solidFill>
                  <a:srgbClr val="FFFFFF"/>
                </a:solidFill>
                <a:ea typeface="ヒラギノ角ゴ Pro W3" pitchFamily="105" charset="-128"/>
                <a:sym typeface="Trebuchet MS" panose="020B0603020202020204" pitchFamily="34" charset="0"/>
              </a:rPr>
              <a:t>Telefónica </a:t>
            </a:r>
            <a:r>
              <a:rPr lang="en-GB" altLang="es-ES" sz="1200" dirty="0">
                <a:solidFill>
                  <a:srgbClr val="FFFFFF"/>
                </a:solidFill>
                <a:ea typeface="ヒラギノ角ゴ Pro W3" pitchFamily="105" charset="-128"/>
                <a:sym typeface="Trebuchet MS" panose="020B0603020202020204" pitchFamily="34" charset="0"/>
              </a:rPr>
              <a:t>S.A</a:t>
            </a:r>
            <a:r>
              <a:rPr lang="en-GB" altLang="es-ES" sz="1200" dirty="0" smtClean="0">
                <a:solidFill>
                  <a:srgbClr val="FFFFFF"/>
                </a:solidFill>
                <a:ea typeface="ヒラギノ角ゴ Pro W3" pitchFamily="105" charset="-128"/>
                <a:sym typeface="Trebuchet MS" panose="020B0603020202020204" pitchFamily="34" charset="0"/>
              </a:rPr>
              <a:t>.</a:t>
            </a:r>
            <a:endParaRPr lang="en-GB" altLang="es-ES" sz="1200" dirty="0">
              <a:solidFill>
                <a:srgbClr val="FFFFFF"/>
              </a:solidFill>
              <a:ea typeface="ヒラギノ角ゴ Pro W3" pitchFamily="105" charset="-128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264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lipse 23"/>
          <p:cNvSpPr/>
          <p:nvPr/>
        </p:nvSpPr>
        <p:spPr>
          <a:xfrm rot="16200000">
            <a:off x="6232828" y="1524301"/>
            <a:ext cx="403765" cy="943991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/>
        </p:nvSpPr>
        <p:spPr>
          <a:xfrm rot="20981189">
            <a:off x="347432" y="1809883"/>
            <a:ext cx="694474" cy="3943848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 flipV="1">
            <a:off x="-14378" y="-1"/>
            <a:ext cx="12206378" cy="11392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18307" y="151598"/>
            <a:ext cx="11468893" cy="836023"/>
          </a:xfrm>
        </p:spPr>
        <p:txBody>
          <a:bodyPr/>
          <a:lstStyle/>
          <a:p>
            <a:r>
              <a:rPr lang="en-GB" altLang="es-ES" dirty="0" smtClean="0">
                <a:solidFill>
                  <a:schemeClr val="tx1"/>
                </a:solidFill>
              </a:rPr>
              <a:t>GCF Certification for </a:t>
            </a:r>
            <a:r>
              <a:rPr lang="en-GB" altLang="es-ES" dirty="0" err="1" smtClean="0">
                <a:solidFill>
                  <a:schemeClr val="tx1"/>
                </a:solidFill>
              </a:rPr>
              <a:t>IoT</a:t>
            </a:r>
            <a:r>
              <a:rPr lang="en-GB" altLang="es-ES" dirty="0" smtClean="0">
                <a:solidFill>
                  <a:schemeClr val="tx1"/>
                </a:solidFill>
              </a:rPr>
              <a:t> </a:t>
            </a:r>
            <a:r>
              <a:rPr lang="en-GB" altLang="es-ES" dirty="0" smtClean="0">
                <a:solidFill>
                  <a:schemeClr val="tx1"/>
                </a:solidFill>
              </a:rPr>
              <a:t>in </a:t>
            </a:r>
            <a:r>
              <a:rPr lang="en-GB" altLang="es-ES" dirty="0" smtClean="0">
                <a:solidFill>
                  <a:schemeClr val="tx1"/>
                </a:solidFill>
              </a:rPr>
              <a:t>Telefonica</a:t>
            </a:r>
            <a:endParaRPr lang="en-GB" altLang="es-ES" dirty="0">
              <a:solidFill>
                <a:schemeClr val="tx1"/>
              </a:solidFill>
            </a:endParaRPr>
          </a:p>
        </p:txBody>
      </p:sp>
      <p:sp>
        <p:nvSpPr>
          <p:cNvPr id="4" name="Marcador de contenido 1"/>
          <p:cNvSpPr>
            <a:spLocks noGrp="1"/>
          </p:cNvSpPr>
          <p:nvPr>
            <p:ph sz="half" idx="11"/>
          </p:nvPr>
        </p:nvSpPr>
        <p:spPr>
          <a:xfrm>
            <a:off x="1299808" y="1563546"/>
            <a:ext cx="10587391" cy="437578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n-lt"/>
              </a:rPr>
              <a:t>Telefonica requests </a:t>
            </a:r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GCF Certification for all </a:t>
            </a:r>
            <a:r>
              <a:rPr lang="en-GB" sz="2400" dirty="0" err="1" smtClean="0">
                <a:solidFill>
                  <a:srgbClr val="FFFF00"/>
                </a:solidFill>
                <a:latin typeface="+mn-lt"/>
              </a:rPr>
              <a:t>IoT</a:t>
            </a:r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 products </a:t>
            </a:r>
            <a:r>
              <a:rPr lang="en-GB" sz="2400" dirty="0" smtClean="0">
                <a:latin typeface="+mn-lt"/>
              </a:rPr>
              <a:t>as a mandatory condition to grant its Technical Approval, which is required for </a:t>
            </a:r>
            <a:r>
              <a:rPr lang="en-GB" sz="2400" dirty="0" err="1" smtClean="0">
                <a:latin typeface="+mn-lt"/>
              </a:rPr>
              <a:t>IoT</a:t>
            </a:r>
            <a:r>
              <a:rPr lang="en-GB" sz="2400" dirty="0" smtClean="0">
                <a:latin typeface="+mn-lt"/>
              </a:rPr>
              <a:t> projects managed by Telefonica.</a:t>
            </a:r>
          </a:p>
          <a:p>
            <a:pPr marL="1276325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These projects involve thousands or even millions of units of devices, but the higher the volume of units, the lower the number of models.</a:t>
            </a:r>
            <a:endParaRPr lang="en-GB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Unfortunately, the “long tail” of </a:t>
            </a:r>
            <a:r>
              <a:rPr lang="en-GB" sz="2400" dirty="0" err="1">
                <a:latin typeface="+mn-lt"/>
              </a:rPr>
              <a:t>IoT</a:t>
            </a:r>
            <a:r>
              <a:rPr lang="en-GB" sz="2400" dirty="0">
                <a:latin typeface="+mn-lt"/>
              </a:rPr>
              <a:t> projects not managed by Telefonica is largely unknown. Many of these devices are not GCF certified.</a:t>
            </a:r>
          </a:p>
          <a:p>
            <a:pPr marL="1276325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These are many different device models, with much lower volumes, even 100’s </a:t>
            </a:r>
            <a:r>
              <a:rPr lang="en-GB" dirty="0" smtClean="0">
                <a:latin typeface="+mn-lt"/>
              </a:rPr>
              <a:t>of units</a:t>
            </a:r>
            <a:endParaRPr lang="en-GB" dirty="0">
              <a:latin typeface="+mn-lt"/>
            </a:endParaRPr>
          </a:p>
          <a:p>
            <a:pPr marL="1276325" lvl="1" indent="-285750">
              <a:buFont typeface="Arial" panose="020B0604020202020204" pitchFamily="34" charset="0"/>
              <a:buChar char="•"/>
            </a:pPr>
            <a:r>
              <a:rPr lang="en-GB" i="1" dirty="0" smtClean="0">
                <a:latin typeface="+mn-lt"/>
              </a:rPr>
              <a:t>Partial solution: </a:t>
            </a:r>
            <a:r>
              <a:rPr lang="en-GB" dirty="0" smtClean="0">
                <a:latin typeface="+mn-lt"/>
              </a:rPr>
              <a:t>We maintain a list of Telefonica </a:t>
            </a:r>
            <a:r>
              <a:rPr lang="en-GB" dirty="0" smtClean="0">
                <a:solidFill>
                  <a:srgbClr val="FFFF00"/>
                </a:solidFill>
                <a:latin typeface="+mn-lt"/>
              </a:rPr>
              <a:t>certified modules</a:t>
            </a:r>
            <a:r>
              <a:rPr lang="en-GB" dirty="0" smtClean="0">
                <a:latin typeface="+mn-lt"/>
              </a:rPr>
              <a:t>, which we propose to our </a:t>
            </a:r>
            <a:r>
              <a:rPr lang="en-GB" dirty="0" err="1" smtClean="0">
                <a:latin typeface="+mn-lt"/>
              </a:rPr>
              <a:t>IoT</a:t>
            </a:r>
            <a:r>
              <a:rPr lang="en-GB" dirty="0" smtClean="0">
                <a:latin typeface="+mn-lt"/>
              </a:rPr>
              <a:t> customers as </a:t>
            </a:r>
            <a:r>
              <a:rPr lang="en-GB" i="1" dirty="0" smtClean="0">
                <a:latin typeface="+mn-lt"/>
              </a:rPr>
              <a:t>preferred</a:t>
            </a:r>
            <a:r>
              <a:rPr lang="en-GB" dirty="0" smtClean="0">
                <a:latin typeface="+mn-lt"/>
              </a:rPr>
              <a:t> modules to use in their device designs. These modules are all GCF certified. </a:t>
            </a:r>
            <a:r>
              <a:rPr lang="en-GB" i="1" dirty="0" smtClean="0">
                <a:latin typeface="+mn-lt"/>
              </a:rPr>
              <a:t>These GCF certified modules should be promoted in </a:t>
            </a:r>
            <a:r>
              <a:rPr lang="en-GB" i="1" dirty="0" err="1" smtClean="0">
                <a:latin typeface="+mn-lt"/>
              </a:rPr>
              <a:t>IoT</a:t>
            </a:r>
            <a:r>
              <a:rPr lang="en-GB" i="1" dirty="0" smtClean="0">
                <a:latin typeface="+mn-lt"/>
              </a:rPr>
              <a:t> fora!</a:t>
            </a:r>
          </a:p>
          <a:p>
            <a:pPr marL="1276325" lvl="1" indent="-285750">
              <a:buFont typeface="Arial" panose="020B0604020202020204" pitchFamily="34" charset="0"/>
              <a:buChar char="•"/>
            </a:pPr>
            <a:endParaRPr lang="en-GB" sz="3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cxnSp>
        <p:nvCxnSpPr>
          <p:cNvPr id="5" name="Conector recto de flecha 4"/>
          <p:cNvCxnSpPr/>
          <p:nvPr/>
        </p:nvCxnSpPr>
        <p:spPr>
          <a:xfrm flipV="1">
            <a:off x="324952" y="1563546"/>
            <a:ext cx="0" cy="4882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324952" y="6446142"/>
            <a:ext cx="108896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Forma libre 17"/>
          <p:cNvSpPr/>
          <p:nvPr/>
        </p:nvSpPr>
        <p:spPr>
          <a:xfrm>
            <a:off x="324952" y="2055511"/>
            <a:ext cx="10829217" cy="4307504"/>
          </a:xfrm>
          <a:custGeom>
            <a:avLst/>
            <a:gdLst>
              <a:gd name="connsiteX0" fmla="*/ 0 w 10829217"/>
              <a:gd name="connsiteY0" fmla="*/ 0 h 4307504"/>
              <a:gd name="connsiteX1" fmla="*/ 665018 w 10829217"/>
              <a:gd name="connsiteY1" fmla="*/ 3211735 h 4307504"/>
              <a:gd name="connsiteX2" fmla="*/ 1881699 w 10829217"/>
              <a:gd name="connsiteY2" fmla="*/ 3997666 h 4307504"/>
              <a:gd name="connsiteX3" fmla="*/ 4730698 w 10829217"/>
              <a:gd name="connsiteY3" fmla="*/ 4216820 h 4307504"/>
              <a:gd name="connsiteX4" fmla="*/ 6650182 w 10829217"/>
              <a:gd name="connsiteY4" fmla="*/ 4269719 h 4307504"/>
              <a:gd name="connsiteX5" fmla="*/ 8962631 w 10829217"/>
              <a:gd name="connsiteY5" fmla="*/ 4284833 h 4307504"/>
              <a:gd name="connsiteX6" fmla="*/ 10829217 w 10829217"/>
              <a:gd name="connsiteY6" fmla="*/ 4307504 h 4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29217" h="4307504">
                <a:moveTo>
                  <a:pt x="0" y="0"/>
                </a:moveTo>
                <a:cubicBezTo>
                  <a:pt x="175701" y="1272728"/>
                  <a:pt x="351402" y="2545457"/>
                  <a:pt x="665018" y="3211735"/>
                </a:cubicBezTo>
                <a:cubicBezTo>
                  <a:pt x="978634" y="3878013"/>
                  <a:pt x="1204086" y="3830152"/>
                  <a:pt x="1881699" y="3997666"/>
                </a:cubicBezTo>
                <a:cubicBezTo>
                  <a:pt x="2559312" y="4165180"/>
                  <a:pt x="3935951" y="4171478"/>
                  <a:pt x="4730698" y="4216820"/>
                </a:cubicBezTo>
                <a:cubicBezTo>
                  <a:pt x="5525445" y="4262162"/>
                  <a:pt x="6650182" y="4269719"/>
                  <a:pt x="6650182" y="4269719"/>
                </a:cubicBezTo>
                <a:lnTo>
                  <a:pt x="8962631" y="4284833"/>
                </a:lnTo>
                <a:lnTo>
                  <a:pt x="10829217" y="4307504"/>
                </a:ln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/>
          <p:cNvSpPr txBox="1"/>
          <p:nvPr/>
        </p:nvSpPr>
        <p:spPr bwMode="auto">
          <a:xfrm rot="10800000">
            <a:off x="-12581" y="2614731"/>
            <a:ext cx="400110" cy="179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rtlCol="0">
            <a:spAutoFit/>
          </a:bodyPr>
          <a:lstStyle/>
          <a:p>
            <a:pPr algn="l" eaLnBrk="1" hangingPunct="1"/>
            <a:r>
              <a:rPr lang="es-ES" sz="1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# </a:t>
            </a:r>
            <a:r>
              <a:rPr lang="es-ES" sz="1400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Units</a:t>
            </a:r>
            <a:endParaRPr lang="es-ES" sz="14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 bwMode="auto">
          <a:xfrm rot="16200000">
            <a:off x="5798771" y="5663784"/>
            <a:ext cx="400110" cy="179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rtlCol="0">
            <a:spAutoFit/>
          </a:bodyPr>
          <a:lstStyle/>
          <a:p>
            <a:pPr algn="l" eaLnBrk="1" hangingPunct="1"/>
            <a:r>
              <a:rPr lang="es-ES" sz="1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# </a:t>
            </a:r>
            <a:r>
              <a:rPr lang="es-ES" sz="1400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Device</a:t>
            </a:r>
            <a:r>
              <a:rPr lang="es-ES" sz="14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1400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models</a:t>
            </a:r>
            <a:endParaRPr lang="es-ES" sz="14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3" name="Conector recto de flecha 22"/>
          <p:cNvCxnSpPr>
            <a:endCxn id="21" idx="7"/>
          </p:cNvCxnSpPr>
          <p:nvPr/>
        </p:nvCxnSpPr>
        <p:spPr>
          <a:xfrm flipH="1">
            <a:off x="686597" y="1919484"/>
            <a:ext cx="613211" cy="4465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>
            <a:off x="1714252" y="4254605"/>
            <a:ext cx="1172531" cy="17877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20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 flipV="1">
            <a:off x="-14378" y="-1"/>
            <a:ext cx="12206378" cy="11392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18307" y="151598"/>
            <a:ext cx="11468893" cy="836023"/>
          </a:xfrm>
        </p:spPr>
        <p:txBody>
          <a:bodyPr/>
          <a:lstStyle/>
          <a:p>
            <a:r>
              <a:rPr lang="en-GB" altLang="es-ES" dirty="0" smtClean="0">
                <a:solidFill>
                  <a:schemeClr val="tx1"/>
                </a:solidFill>
              </a:rPr>
              <a:t>GCF certification for 5G in Telefonica</a:t>
            </a:r>
            <a:endParaRPr lang="en-GB" altLang="es-ES" dirty="0">
              <a:solidFill>
                <a:schemeClr val="tx1"/>
              </a:solidFill>
            </a:endParaRPr>
          </a:p>
        </p:txBody>
      </p:sp>
      <p:sp>
        <p:nvSpPr>
          <p:cNvPr id="4" name="Marcador de contenido 1"/>
          <p:cNvSpPr>
            <a:spLocks noGrp="1"/>
          </p:cNvSpPr>
          <p:nvPr>
            <p:ph sz="half" idx="11"/>
          </p:nvPr>
        </p:nvSpPr>
        <p:spPr>
          <a:xfrm>
            <a:off x="431371" y="1563546"/>
            <a:ext cx="11455829" cy="48825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n-lt"/>
              </a:rPr>
              <a:t>Telefonica will continue to rely on GCF for 99% of </a:t>
            </a:r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Conformance Testing</a:t>
            </a:r>
            <a:r>
              <a:rPr lang="en-GB" sz="2400" dirty="0" smtClean="0">
                <a:latin typeface="+mn-lt"/>
              </a:rPr>
              <a:t> for 5G, as we have been doing since 2G.</a:t>
            </a:r>
            <a:endParaRPr lang="en-GB" sz="2400" dirty="0" smtClean="0">
              <a:latin typeface="+mn-lt"/>
            </a:endParaRPr>
          </a:p>
          <a:p>
            <a:pPr marL="1276325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Conformance testing is totally network independent and 99% reusable between operators. </a:t>
            </a:r>
            <a:endParaRPr lang="en-GB" dirty="0" smtClean="0">
              <a:latin typeface="+mn-lt"/>
            </a:endParaRPr>
          </a:p>
          <a:p>
            <a:pPr marL="1276325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Only specific corner cases (the 1%) are repeated in the internal testing at Telefonica.</a:t>
            </a:r>
            <a:endParaRPr lang="en-GB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FFFF00"/>
                </a:solidFill>
                <a:latin typeface="+mn-lt"/>
              </a:rPr>
              <a:t>Field Testing </a:t>
            </a:r>
            <a:r>
              <a:rPr lang="en-GB" sz="2400" dirty="0" smtClean="0">
                <a:latin typeface="+mn-lt"/>
              </a:rPr>
              <a:t>adds 80% confidence that the device will work correctly in our live networks, since it has worked on 5 different NW configurations.</a:t>
            </a:r>
            <a:endParaRPr lang="en-GB" sz="2400" dirty="0" smtClean="0">
              <a:latin typeface="+mn-lt"/>
            </a:endParaRPr>
          </a:p>
          <a:p>
            <a:pPr marL="1276325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The remaining 20% is still needed to verify local services, local radio network configurations and operator customization.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n-lt"/>
              </a:rPr>
              <a:t>Telefonica requests some of the GCF </a:t>
            </a:r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Performance</a:t>
            </a:r>
            <a:r>
              <a:rPr lang="en-GB" sz="2400" dirty="0" smtClean="0">
                <a:latin typeface="+mn-lt"/>
              </a:rPr>
              <a:t> Testing results (e.g. TRS/TRP). </a:t>
            </a:r>
          </a:p>
          <a:p>
            <a:pPr marL="1276325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latin typeface="+mn-lt"/>
              </a:rPr>
              <a:t>Thanks to GCF, the vendor can run performance tests once in a standardized setup instead of having different setups for each operator. Same test results are valid for many operators.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FFFF00"/>
                </a:solidFill>
                <a:latin typeface="+mn-lt"/>
              </a:rPr>
              <a:t>Telefonica will mandate 5G devices to be GCF Certified as soon as GCF Certification for 5G is available.</a:t>
            </a:r>
            <a:endParaRPr lang="en-GB" sz="2400" i="1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335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283573"/>
      </p:ext>
    </p:extLst>
  </p:cSld>
  <p:clrMapOvr>
    <a:masterClrMapping/>
  </p:clrMapOvr>
</p:sld>
</file>

<file path=ppt/theme/theme1.xml><?xml version="1.0" encoding="utf-8"?>
<a:theme xmlns:a="http://schemas.openxmlformats.org/drawingml/2006/main" name="PORTADAS">
  <a:themeElements>
    <a:clrScheme name="Personalizar 16">
      <a:dk1>
        <a:srgbClr val="003042"/>
      </a:dk1>
      <a:lt1>
        <a:srgbClr val="FFFFFF"/>
      </a:lt1>
      <a:dk2>
        <a:srgbClr val="0093B7"/>
      </a:dk2>
      <a:lt2>
        <a:srgbClr val="00EDFF"/>
      </a:lt2>
      <a:accent1>
        <a:srgbClr val="4D515A"/>
      </a:accent1>
      <a:accent2>
        <a:srgbClr val="980097"/>
      </a:accent2>
      <a:accent3>
        <a:srgbClr val="FFFE06"/>
      </a:accent3>
      <a:accent4>
        <a:srgbClr val="0FFE99"/>
      </a:accent4>
      <a:accent5>
        <a:srgbClr val="FF7B03"/>
      </a:accent5>
      <a:accent6>
        <a:srgbClr val="FE4A4A"/>
      </a:accent6>
      <a:hlink>
        <a:srgbClr val="00ECFF"/>
      </a:hlink>
      <a:folHlink>
        <a:srgbClr val="008DA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 eaLnBrk="1" hangingPunct="1">
          <a:defRPr sz="1800" dirty="0" err="1">
            <a:solidFill>
              <a:schemeClr val="bg1"/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NTERIORES PROYECTABLE">
  <a:themeElements>
    <a:clrScheme name="PALETA COLORES PPT TELEFÓNICA">
      <a:dk1>
        <a:srgbClr val="008597"/>
      </a:dk1>
      <a:lt1>
        <a:srgbClr val="FFFFFF"/>
      </a:lt1>
      <a:dk2>
        <a:srgbClr val="006476"/>
      </a:dk2>
      <a:lt2>
        <a:srgbClr val="00C6DA"/>
      </a:lt2>
      <a:accent1>
        <a:srgbClr val="62E7FF"/>
      </a:accent1>
      <a:accent2>
        <a:srgbClr val="990099"/>
      </a:accent2>
      <a:accent3>
        <a:srgbClr val="FFFF00"/>
      </a:accent3>
      <a:accent4>
        <a:srgbClr val="00FF99"/>
      </a:accent4>
      <a:accent5>
        <a:srgbClr val="FF6633"/>
      </a:accent5>
      <a:accent6>
        <a:srgbClr val="003245"/>
      </a:accent6>
      <a:hlink>
        <a:srgbClr val="9A479C"/>
      </a:hlink>
      <a:folHlink>
        <a:srgbClr val="92929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 eaLnBrk="1" hangingPunct="1">
          <a:defRPr sz="1800" dirty="0" err="1" smtClean="0">
            <a:solidFill>
              <a:schemeClr val="bg1"/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CLAIMS">
  <a:themeElements>
    <a:clrScheme name="PALETA COLORES PPT TELEFÓNICA">
      <a:dk1>
        <a:srgbClr val="008597"/>
      </a:dk1>
      <a:lt1>
        <a:srgbClr val="FFFFFF"/>
      </a:lt1>
      <a:dk2>
        <a:srgbClr val="006476"/>
      </a:dk2>
      <a:lt2>
        <a:srgbClr val="00C6DA"/>
      </a:lt2>
      <a:accent1>
        <a:srgbClr val="62E7FF"/>
      </a:accent1>
      <a:accent2>
        <a:srgbClr val="990099"/>
      </a:accent2>
      <a:accent3>
        <a:srgbClr val="FFFF00"/>
      </a:accent3>
      <a:accent4>
        <a:srgbClr val="00FF99"/>
      </a:accent4>
      <a:accent5>
        <a:srgbClr val="FF6633"/>
      </a:accent5>
      <a:accent6>
        <a:srgbClr val="003245"/>
      </a:accent6>
      <a:hlink>
        <a:srgbClr val="9A479C"/>
      </a:hlink>
      <a:folHlink>
        <a:srgbClr val="92929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 eaLnBrk="1" hangingPunct="1">
          <a:defRPr sz="1800" dirty="0" err="1" smtClean="0">
            <a:solidFill>
              <a:schemeClr val="bg1"/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INTERIORES PROYECTABLE">
  <a:themeElements>
    <a:clrScheme name="Personalizar 16">
      <a:dk1>
        <a:srgbClr val="003042"/>
      </a:dk1>
      <a:lt1>
        <a:srgbClr val="FFFFFF"/>
      </a:lt1>
      <a:dk2>
        <a:srgbClr val="0093B7"/>
      </a:dk2>
      <a:lt2>
        <a:srgbClr val="00EDFF"/>
      </a:lt2>
      <a:accent1>
        <a:srgbClr val="4D515A"/>
      </a:accent1>
      <a:accent2>
        <a:srgbClr val="980097"/>
      </a:accent2>
      <a:accent3>
        <a:srgbClr val="FFFE06"/>
      </a:accent3>
      <a:accent4>
        <a:srgbClr val="0FFE99"/>
      </a:accent4>
      <a:accent5>
        <a:srgbClr val="FF7B03"/>
      </a:accent5>
      <a:accent6>
        <a:srgbClr val="FE4A4A"/>
      </a:accent6>
      <a:hlink>
        <a:srgbClr val="00ECFF"/>
      </a:hlink>
      <a:folHlink>
        <a:srgbClr val="008DA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 eaLnBrk="1" hangingPunct="1">
          <a:defRPr sz="1800" dirty="0" err="1">
            <a:solidFill>
              <a:schemeClr val="bg1"/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INTERIORES PROYECTABLE">
  <a:themeElements>
    <a:clrScheme name="Telefonica">
      <a:dk1>
        <a:srgbClr val="003245"/>
      </a:dk1>
      <a:lt1>
        <a:srgbClr val="FFFFFF"/>
      </a:lt1>
      <a:dk2>
        <a:srgbClr val="2694B6"/>
      </a:dk2>
      <a:lt2>
        <a:srgbClr val="00EDFF"/>
      </a:lt2>
      <a:accent1>
        <a:srgbClr val="62E7FF"/>
      </a:accent1>
      <a:accent2>
        <a:srgbClr val="980098"/>
      </a:accent2>
      <a:accent3>
        <a:srgbClr val="FFFF00"/>
      </a:accent3>
      <a:accent4>
        <a:srgbClr val="00FF98"/>
      </a:accent4>
      <a:accent5>
        <a:srgbClr val="FF7B00"/>
      </a:accent5>
      <a:accent6>
        <a:srgbClr val="003245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 eaLnBrk="1" hangingPunct="1">
          <a:defRPr sz="1800" dirty="0" err="1">
            <a:solidFill>
              <a:schemeClr val="bg1"/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5345</TotalTime>
  <Words>344</Words>
  <Application>Microsoft Office PowerPoint</Application>
  <PresentationFormat>Panorámica</PresentationFormat>
  <Paragraphs>23</Paragraphs>
  <Slides>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4</vt:i4>
      </vt:variant>
    </vt:vector>
  </HeadingPairs>
  <TitlesOfParts>
    <vt:vector size="21" baseType="lpstr">
      <vt:lpstr>Arial Normal</vt:lpstr>
      <vt:lpstr>Gill Sans</vt:lpstr>
      <vt:lpstr>ＭＳ Ｐゴシック</vt:lpstr>
      <vt:lpstr>ＭＳ Ｐゴシック</vt:lpstr>
      <vt:lpstr>Telefonica ExtraLight</vt:lpstr>
      <vt:lpstr>ヒラギノ角ゴ Pro W3</vt:lpstr>
      <vt:lpstr>ヒラギノ角ゴ ProN W3</vt:lpstr>
      <vt:lpstr>Arial</vt:lpstr>
      <vt:lpstr>Calibri</vt:lpstr>
      <vt:lpstr>Courier New</vt:lpstr>
      <vt:lpstr>Trebuchet MS</vt:lpstr>
      <vt:lpstr>Wingdings</vt:lpstr>
      <vt:lpstr>PORTADAS</vt:lpstr>
      <vt:lpstr>1_INTERIORES PROYECTABLE</vt:lpstr>
      <vt:lpstr>CLAIMS</vt:lpstr>
      <vt:lpstr>INTERIORES PROYECTABLE</vt:lpstr>
      <vt:lpstr>2_INTERIORES PROYECTABLE</vt:lpstr>
      <vt:lpstr>Presentación de PowerPoint</vt:lpstr>
      <vt:lpstr>GCF Certification for IoT in Telefonica</vt:lpstr>
      <vt:lpstr>GCF certification for 5G in Telefonica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MARTINEZ AGUERO</dc:creator>
  <cp:lastModifiedBy>IGNACIO ELISEO BARANDALLA TORREGROSA</cp:lastModifiedBy>
  <cp:revision>169</cp:revision>
  <dcterms:modified xsi:type="dcterms:W3CDTF">2018-09-13T12:29:02Z</dcterms:modified>
</cp:coreProperties>
</file>